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7" r:id="rId3"/>
    <p:sldId id="286" r:id="rId4"/>
    <p:sldId id="285" r:id="rId5"/>
    <p:sldId id="284" r:id="rId6"/>
    <p:sldId id="279" r:id="rId7"/>
    <p:sldId id="287" r:id="rId8"/>
    <p:sldId id="289" r:id="rId9"/>
    <p:sldId id="282" r:id="rId10"/>
    <p:sldId id="283" r:id="rId11"/>
    <p:sldId id="292" r:id="rId12"/>
    <p:sldId id="280" r:id="rId13"/>
    <p:sldId id="281" r:id="rId14"/>
    <p:sldId id="291" r:id="rId15"/>
    <p:sldId id="29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EAC06-DF80-493D-B72B-B492DBBD786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BCD78-0E07-46BC-B352-0B0782D800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4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6A3F92-2C2A-44C7-8665-DFA5E28084D0}" type="datetimeFigureOut">
              <a:rPr lang="zh-TW" altLang="en-US" smtClean="0"/>
              <a:pPr/>
              <a:t>2022/3/28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851648" cy="2435696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串流</a:t>
            </a:r>
            <a:r>
              <a:rPr lang="zh-TW" altLang="en-US" dirty="0" smtClean="0"/>
              <a:t>服務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576728"/>
          </a:xfrm>
        </p:spPr>
        <p:txBody>
          <a:bodyPr>
            <a:normAutofit/>
          </a:bodyPr>
          <a:lstStyle/>
          <a:p>
            <a:endParaRPr lang="en-US" altLang="zh-TW" dirty="0"/>
          </a:p>
          <a:p>
            <a:r>
              <a:rPr lang="zh-TW" altLang="en-US" dirty="0"/>
              <a:t>心統科技</a:t>
            </a:r>
            <a:endParaRPr lang="en-US" altLang="zh-TW" dirty="0"/>
          </a:p>
          <a:p>
            <a:r>
              <a:rPr lang="zh-TW" altLang="en-US" dirty="0"/>
              <a:t>講師：許智凱</a:t>
            </a:r>
            <a:endParaRPr lang="en-US" altLang="zh-TW" dirty="0"/>
          </a:p>
          <a:p>
            <a:r>
              <a:rPr lang="en-US" altLang="zh-TW" dirty="0"/>
              <a:t>kenboy0108@gmail.com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Linux</a:t>
            </a:r>
            <a:r>
              <a:rPr lang="zh-TW" altLang="en-US" dirty="0"/>
              <a:t>基本指令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77896"/>
          </a:xfrm>
        </p:spPr>
        <p:txBody>
          <a:bodyPr>
            <a:normAutofit lnSpcReduction="10000"/>
          </a:bodyPr>
          <a:lstStyle/>
          <a:p>
            <a:r>
              <a:rPr lang="en-US" altLang="zh-TW" dirty="0" err="1"/>
              <a:t>pwd</a:t>
            </a:r>
            <a:r>
              <a:rPr lang="zh-TW" altLang="en-US" dirty="0"/>
              <a:t>：目前位置</a:t>
            </a:r>
            <a:endParaRPr lang="en-US" altLang="zh-TW" dirty="0"/>
          </a:p>
          <a:p>
            <a:r>
              <a:rPr lang="en-US" altLang="zh-TW" dirty="0"/>
              <a:t>ls</a:t>
            </a:r>
            <a:r>
              <a:rPr lang="zh-TW" altLang="en-US" dirty="0"/>
              <a:t> ：顯示目前位置資料夾所有內容</a:t>
            </a:r>
            <a:endParaRPr lang="en-US" altLang="zh-TW" dirty="0"/>
          </a:p>
          <a:p>
            <a:r>
              <a:rPr lang="en-US" altLang="zh-TW" dirty="0"/>
              <a:t>cd</a:t>
            </a:r>
            <a:r>
              <a:rPr lang="zh-TW" altLang="en-US" dirty="0"/>
              <a:t>：切換目錄</a:t>
            </a:r>
            <a:endParaRPr lang="en-US" altLang="zh-TW" dirty="0"/>
          </a:p>
          <a:p>
            <a:r>
              <a:rPr lang="en-US" altLang="zh-TW" dirty="0" err="1"/>
              <a:t>mkdir</a:t>
            </a:r>
            <a:r>
              <a:rPr lang="zh-TW" altLang="en-US" dirty="0"/>
              <a:t> ：新增資料夾</a:t>
            </a:r>
            <a:endParaRPr lang="en-US" altLang="zh-TW" dirty="0"/>
          </a:p>
          <a:p>
            <a:r>
              <a:rPr lang="en-US" altLang="zh-TW" dirty="0" err="1"/>
              <a:t>cp</a:t>
            </a:r>
            <a:r>
              <a:rPr lang="zh-TW" altLang="en-US" dirty="0"/>
              <a:t>：複製</a:t>
            </a:r>
            <a:endParaRPr lang="en-US" altLang="zh-TW" dirty="0"/>
          </a:p>
          <a:p>
            <a:r>
              <a:rPr lang="en-US" altLang="zh-TW" dirty="0"/>
              <a:t>mv</a:t>
            </a:r>
            <a:r>
              <a:rPr lang="zh-TW" altLang="en-US" dirty="0"/>
              <a:t>：移動</a:t>
            </a:r>
            <a:endParaRPr lang="en-US" altLang="zh-TW" dirty="0"/>
          </a:p>
          <a:p>
            <a:r>
              <a:rPr lang="en-US" altLang="zh-TW" dirty="0"/>
              <a:t>vi</a:t>
            </a:r>
            <a:r>
              <a:rPr lang="zh-TW" altLang="en-US" dirty="0"/>
              <a:t>：文字編輯器</a:t>
            </a:r>
            <a:endParaRPr lang="en-US" altLang="zh-TW" dirty="0"/>
          </a:p>
          <a:p>
            <a:r>
              <a:rPr lang="en-US" altLang="zh-TW" dirty="0"/>
              <a:t>vim</a:t>
            </a:r>
            <a:r>
              <a:rPr lang="zh-TW" altLang="en-US" dirty="0"/>
              <a:t>：文字編輯器</a:t>
            </a:r>
            <a:endParaRPr lang="en-US" altLang="zh-TW" dirty="0"/>
          </a:p>
          <a:p>
            <a:r>
              <a:rPr lang="en-US" altLang="zh-TW" dirty="0" err="1"/>
              <a:t>chmod</a:t>
            </a:r>
            <a:r>
              <a:rPr lang="zh-TW" altLang="en-US" dirty="0"/>
              <a:t>：改變資料夾或檔案權限</a:t>
            </a:r>
            <a:endParaRPr lang="en-US" altLang="zh-TW" dirty="0"/>
          </a:p>
          <a:p>
            <a:r>
              <a:rPr lang="en-US" altLang="zh-TW" dirty="0" err="1"/>
              <a:t>chown</a:t>
            </a:r>
            <a:r>
              <a:rPr lang="zh-TW" altLang="en-US" dirty="0"/>
              <a:t>：改變資料夾或檔案擁有者</a:t>
            </a:r>
            <a:endParaRPr lang="en-US" altLang="zh-TW" dirty="0"/>
          </a:p>
          <a:p>
            <a:r>
              <a:rPr lang="en-US" altLang="zh-TW" dirty="0" err="1"/>
              <a:t>sudo</a:t>
            </a:r>
            <a:r>
              <a:rPr lang="zh-TW" altLang="en-US" dirty="0"/>
              <a:t>：使用</a:t>
            </a:r>
            <a:r>
              <a:rPr lang="en-US" altLang="zh-TW" dirty="0"/>
              <a:t>root</a:t>
            </a:r>
            <a:r>
              <a:rPr lang="zh-TW" altLang="en-US" dirty="0"/>
              <a:t>權限執行指令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2495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Docker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容器虛擬化</a:t>
            </a:r>
            <a:endParaRPr lang="en-US" altLang="zh-TW" dirty="0" smtClean="0"/>
          </a:p>
          <a:p>
            <a:r>
              <a:rPr lang="zh-TW" altLang="en-US" dirty="0" smtClean="0"/>
              <a:t>虛擬機器 </a:t>
            </a:r>
            <a:r>
              <a:rPr lang="en-US" altLang="zh-TW" dirty="0" smtClean="0"/>
              <a:t>VS </a:t>
            </a:r>
            <a:r>
              <a:rPr lang="zh-TW" altLang="en-US" dirty="0" smtClean="0"/>
              <a:t>容器</a:t>
            </a:r>
            <a:endParaRPr lang="en-US" altLang="zh-TW" dirty="0" smtClean="0"/>
          </a:p>
          <a:p>
            <a:r>
              <a:rPr lang="en-US" altLang="zh-TW" dirty="0" smtClean="0"/>
              <a:t>Volume</a:t>
            </a:r>
            <a:r>
              <a:rPr lang="zh-TW" altLang="en-US" dirty="0" smtClean="0"/>
              <a:t> </a:t>
            </a:r>
            <a:r>
              <a:rPr lang="en-US" altLang="zh-TW" dirty="0" smtClean="0"/>
              <a:t>=&gt;</a:t>
            </a:r>
            <a:r>
              <a:rPr lang="zh-TW" altLang="en-US" dirty="0" smtClean="0"/>
              <a:t>檔案路徑對應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實際應用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將</a:t>
            </a:r>
            <a:r>
              <a:rPr lang="en-US" altLang="zh-TW" dirty="0" smtClean="0"/>
              <a:t>PHP</a:t>
            </a:r>
            <a:r>
              <a:rPr lang="zh-TW" altLang="en-US" dirty="0" smtClean="0"/>
              <a:t>、</a:t>
            </a:r>
            <a:r>
              <a:rPr lang="en-US" altLang="zh-TW" dirty="0" smtClean="0"/>
              <a:t>Apache</a:t>
            </a:r>
            <a:r>
              <a:rPr lang="zh-TW" altLang="en-US" dirty="0" smtClean="0"/>
              <a:t>或</a:t>
            </a:r>
            <a:r>
              <a:rPr lang="en-US" altLang="zh-TW" dirty="0" smtClean="0"/>
              <a:t>Nginx</a:t>
            </a:r>
            <a:r>
              <a:rPr lang="zh-TW" altLang="en-US" dirty="0" smtClean="0"/>
              <a:t>設定檔抽出來，</a:t>
            </a:r>
            <a:r>
              <a:rPr lang="zh-TW" altLang="en-US" dirty="0"/>
              <a:t>在對應到容器</a:t>
            </a:r>
            <a:r>
              <a:rPr lang="zh-TW" altLang="en-US" dirty="0" smtClean="0"/>
              <a:t>的系統路應</a:t>
            </a:r>
            <a:endParaRPr lang="en-US" altLang="zh-TW" dirty="0" smtClean="0"/>
          </a:p>
          <a:p>
            <a:pPr lvl="1"/>
            <a:r>
              <a:rPr lang="zh-TW" altLang="en-US" dirty="0"/>
              <a:t>快速抽</a:t>
            </a:r>
            <a:r>
              <a:rPr lang="zh-TW" altLang="en-US" dirty="0" smtClean="0"/>
              <a:t>換套件版本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3002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ffmpeg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FFmpeg</a:t>
            </a:r>
            <a:r>
              <a:rPr lang="en-US" altLang="zh-TW" dirty="0"/>
              <a:t> </a:t>
            </a:r>
            <a:r>
              <a:rPr lang="zh-TW" altLang="en-US" dirty="0"/>
              <a:t>是 </a:t>
            </a:r>
            <a:r>
              <a:rPr lang="en-US" altLang="zh-TW" dirty="0"/>
              <a:t>CLI </a:t>
            </a:r>
            <a:r>
              <a:rPr lang="zh-TW" altLang="en-US" dirty="0"/>
              <a:t>介面，使用它需會寫基本的命令指令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20888"/>
            <a:ext cx="6448425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933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GUI</a:t>
            </a:r>
            <a:r>
              <a:rPr lang="zh-TW" altLang="en-US" dirty="0"/>
              <a:t>整合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2492896"/>
            <a:ext cx="586740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340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執行外部程式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PHP</a:t>
            </a:r>
          </a:p>
          <a:p>
            <a:pPr lvl="1"/>
            <a:r>
              <a:rPr lang="en-US" altLang="zh-TW" dirty="0" smtClean="0"/>
              <a:t>exec</a:t>
            </a:r>
            <a:r>
              <a:rPr lang="zh-TW" altLang="en-US" dirty="0" smtClean="0"/>
              <a:t>、</a:t>
            </a:r>
            <a:r>
              <a:rPr lang="en-US" altLang="zh-TW" dirty="0" err="1" smtClean="0"/>
              <a:t>shell_exec</a:t>
            </a:r>
            <a:r>
              <a:rPr lang="zh-TW" altLang="en-US" dirty="0" smtClean="0"/>
              <a:t>、</a:t>
            </a:r>
            <a:r>
              <a:rPr lang="en-US" altLang="zh-TW" dirty="0" smtClean="0"/>
              <a:t>system</a:t>
            </a:r>
          </a:p>
          <a:p>
            <a:r>
              <a:rPr lang="en-US" altLang="zh-TW" dirty="0" smtClean="0"/>
              <a:t>Java</a:t>
            </a:r>
          </a:p>
          <a:p>
            <a:pPr lvl="1"/>
            <a:r>
              <a:rPr lang="en-US" altLang="zh-TW" dirty="0" err="1" smtClean="0"/>
              <a:t>Runtime.exec</a:t>
            </a:r>
            <a:endParaRPr lang="en-US" altLang="zh-TW" dirty="0" smtClean="0"/>
          </a:p>
          <a:p>
            <a:r>
              <a:rPr lang="en-US" altLang="zh-TW" dirty="0" smtClean="0"/>
              <a:t>C</a:t>
            </a:r>
          </a:p>
          <a:p>
            <a:pPr lvl="1"/>
            <a:r>
              <a:rPr lang="en-US" altLang="zh-TW" dirty="0" smtClean="0"/>
              <a:t>exec</a:t>
            </a:r>
          </a:p>
          <a:p>
            <a:r>
              <a:rPr lang="en-US" altLang="zh-TW" dirty="0" smtClean="0"/>
              <a:t>C#</a:t>
            </a:r>
          </a:p>
          <a:p>
            <a:pPr lvl="1"/>
            <a:r>
              <a:rPr lang="en-US" altLang="zh-TW" dirty="0" err="1" smtClean="0"/>
              <a:t>Process.start</a:t>
            </a:r>
            <a:endParaRPr lang="en-US" altLang="zh-TW" dirty="0" smtClean="0"/>
          </a:p>
          <a:p>
            <a:r>
              <a:rPr lang="en-US" altLang="zh-TW" dirty="0" smtClean="0"/>
              <a:t>Node JS</a:t>
            </a:r>
          </a:p>
          <a:p>
            <a:pPr lvl="1"/>
            <a:r>
              <a:rPr lang="en-US" altLang="zh-TW" dirty="0" err="1"/>
              <a:t>c</a:t>
            </a:r>
            <a:r>
              <a:rPr lang="en-US" altLang="zh-TW" dirty="0" err="1" smtClean="0"/>
              <a:t>hild_process</a:t>
            </a:r>
            <a:r>
              <a:rPr lang="zh-TW" altLang="en-US" dirty="0" smtClean="0"/>
              <a:t>、</a:t>
            </a:r>
            <a:r>
              <a:rPr lang="en-US" altLang="zh-TW" dirty="0" smtClean="0"/>
              <a:t>spawn</a:t>
            </a:r>
          </a:p>
          <a:p>
            <a:pPr marL="393192" lvl="1" indent="0">
              <a:buNone/>
            </a:pPr>
            <a:endParaRPr lang="en-US" altLang="zh-TW" dirty="0"/>
          </a:p>
          <a:p>
            <a:r>
              <a:rPr lang="zh-TW" altLang="en-US" dirty="0" smtClean="0"/>
              <a:t>執行完成會</a:t>
            </a:r>
            <a:r>
              <a:rPr lang="zh-TW" altLang="en-US" dirty="0"/>
              <a:t>有回傳值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344366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課堂練習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使用</a:t>
            </a:r>
            <a:r>
              <a:rPr lang="en-US" altLang="zh-TW" dirty="0" smtClean="0"/>
              <a:t>VLC</a:t>
            </a:r>
            <a:r>
              <a:rPr lang="zh-TW" altLang="en-US" dirty="0" smtClean="0"/>
              <a:t> </a:t>
            </a:r>
            <a:r>
              <a:rPr lang="en-US" altLang="zh-TW" dirty="0" smtClean="0"/>
              <a:t>Player</a:t>
            </a:r>
            <a:r>
              <a:rPr lang="zh-TW" altLang="en-US" dirty="0" smtClean="0"/>
              <a:t>串流一部</a:t>
            </a:r>
            <a:r>
              <a:rPr lang="zh-TW" altLang="en-US" smtClean="0"/>
              <a:t>影片，選用</a:t>
            </a:r>
            <a:r>
              <a:rPr lang="en-US" altLang="zh-TW" smtClean="0"/>
              <a:t>RTSP</a:t>
            </a:r>
            <a:r>
              <a:rPr lang="zh-TW" altLang="en-US" dirty="0" smtClean="0"/>
              <a:t>傳輸協定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751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693538"/>
              </p:ext>
            </p:extLst>
          </p:nvPr>
        </p:nvGraphicFramePr>
        <p:xfrm>
          <a:off x="457200" y="2079179"/>
          <a:ext cx="8229600" cy="4230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30141">
                <a:tc>
                  <a:txBody>
                    <a:bodyPr/>
                    <a:lstStyle/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直播概述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基礎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環境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建置概述</a:t>
                      </a:r>
                      <a:endParaRPr kumimoji="0" lang="en-US" altLang="zh-TW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轉</a:t>
                      </a: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檔操作</a:t>
                      </a:r>
                      <a:endParaRPr kumimoji="0" lang="en-US" altLang="zh-TW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隨堂練習</a:t>
                      </a:r>
                      <a:endParaRPr kumimoji="0" lang="en-US" altLang="zh-TW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US" altLang="zh-TW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9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直播平台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Facebook</a:t>
            </a:r>
          </a:p>
          <a:p>
            <a:endParaRPr lang="en-US" altLang="zh-TW" dirty="0"/>
          </a:p>
          <a:p>
            <a:r>
              <a:rPr lang="en-US" altLang="zh-TW" dirty="0" smtClean="0"/>
              <a:t>YouTube</a:t>
            </a:r>
          </a:p>
          <a:p>
            <a:endParaRPr lang="en-US" altLang="zh-TW" dirty="0"/>
          </a:p>
          <a:p>
            <a:r>
              <a:rPr lang="en-US" altLang="zh-TW" dirty="0" smtClean="0"/>
              <a:t>Twitch</a:t>
            </a:r>
          </a:p>
          <a:p>
            <a:endParaRPr lang="en-US" altLang="zh-TW" dirty="0"/>
          </a:p>
          <a:p>
            <a:r>
              <a:rPr lang="en-US" altLang="zh-TW" dirty="0" smtClean="0"/>
              <a:t>Instagram</a:t>
            </a:r>
          </a:p>
          <a:p>
            <a:endParaRPr lang="en-US" altLang="zh-TW" dirty="0"/>
          </a:p>
          <a:p>
            <a:r>
              <a:rPr lang="zh-TW" altLang="en-US" dirty="0" smtClean="0"/>
              <a:t>自建平台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5320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串流套件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VLC</a:t>
            </a:r>
            <a:r>
              <a:rPr lang="zh-TW" altLang="en-US" dirty="0" smtClean="0"/>
              <a:t> </a:t>
            </a:r>
            <a:r>
              <a:rPr lang="en-US" altLang="zh-TW" dirty="0" smtClean="0"/>
              <a:t>Player</a:t>
            </a:r>
          </a:p>
          <a:p>
            <a:endParaRPr lang="en-US" altLang="zh-TW" dirty="0" smtClean="0"/>
          </a:p>
          <a:p>
            <a:r>
              <a:rPr lang="en-US" altLang="zh-TW" dirty="0" err="1" smtClean="0"/>
              <a:t>FFmpeg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 (OBS)</a:t>
            </a:r>
          </a:p>
          <a:p>
            <a:endParaRPr lang="en-US" altLang="zh-TW" dirty="0" smtClean="0"/>
          </a:p>
          <a:p>
            <a:r>
              <a:rPr lang="en-US" altLang="zh-TW" dirty="0" err="1" smtClean="0"/>
              <a:t>GStreamer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49030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典型網站架構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06378"/>
            <a:ext cx="9144000" cy="1045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12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ffserver</a:t>
            </a:r>
            <a:endParaRPr lang="zh-TW" altLang="en-US" dirty="0"/>
          </a:p>
        </p:txBody>
      </p:sp>
      <p:pic>
        <p:nvPicPr>
          <p:cNvPr id="1026" name="Picture 2" descr="ffserver_map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361" y="1988840"/>
            <a:ext cx="7449278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173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建置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自架機房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初期投入</a:t>
            </a:r>
            <a:r>
              <a:rPr lang="zh-TW" altLang="en-US" dirty="0" smtClean="0"/>
              <a:t>高成本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頻寬</a:t>
            </a:r>
            <a:r>
              <a:rPr lang="zh-TW" altLang="en-US" smtClean="0"/>
              <a:t>負載平衡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租用雲端機房</a:t>
            </a:r>
            <a:endParaRPr lang="en-US" altLang="zh-TW" dirty="0" smtClean="0"/>
          </a:p>
          <a:p>
            <a:pPr lvl="1"/>
            <a:r>
              <a:rPr lang="zh-TW" altLang="en-US" dirty="0"/>
              <a:t>用多少付</a:t>
            </a:r>
            <a:r>
              <a:rPr lang="zh-TW" altLang="en-US" dirty="0" smtClean="0"/>
              <a:t>多少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隨時彈性調整設備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Google Cloud</a:t>
            </a:r>
          </a:p>
          <a:p>
            <a:pPr lvl="1"/>
            <a:r>
              <a:rPr lang="en-US" altLang="zh-TW" dirty="0" smtClean="0"/>
              <a:t>10G</a:t>
            </a:r>
            <a:r>
              <a:rPr lang="zh-TW" altLang="en-US" dirty="0"/>
              <a:t>頻寬</a:t>
            </a:r>
          </a:p>
        </p:txBody>
      </p:sp>
      <p:sp>
        <p:nvSpPr>
          <p:cNvPr id="4" name="圓角矩形 3"/>
          <p:cNvSpPr/>
          <p:nvPr/>
        </p:nvSpPr>
        <p:spPr>
          <a:xfrm>
            <a:off x="4716016" y="1628800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防火牆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DNS</a:t>
            </a:r>
            <a:r>
              <a:rPr lang="zh-TW" altLang="en-US" dirty="0" smtClean="0"/>
              <a:t> </a:t>
            </a:r>
            <a:r>
              <a:rPr lang="en-US" altLang="zh-TW" dirty="0" smtClean="0"/>
              <a:t>Server</a:t>
            </a:r>
            <a:endParaRPr lang="zh-TW" altLang="en-US" dirty="0"/>
          </a:p>
        </p:txBody>
      </p:sp>
      <p:cxnSp>
        <p:nvCxnSpPr>
          <p:cNvPr id="8" name="直線單箭頭接點 7"/>
          <p:cNvCxnSpPr/>
          <p:nvPr/>
        </p:nvCxnSpPr>
        <p:spPr>
          <a:xfrm>
            <a:off x="5364088" y="764704"/>
            <a:ext cx="0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>
            <a:off x="6732240" y="764704"/>
            <a:ext cx="0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橢圓 11"/>
          <p:cNvSpPr/>
          <p:nvPr/>
        </p:nvSpPr>
        <p:spPr>
          <a:xfrm>
            <a:off x="5184068" y="3717032"/>
            <a:ext cx="172819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Server</a:t>
            </a:r>
          </a:p>
        </p:txBody>
      </p:sp>
      <p:cxnSp>
        <p:nvCxnSpPr>
          <p:cNvPr id="14" name="直線接點 13"/>
          <p:cNvCxnSpPr>
            <a:stCxn id="4" idx="2"/>
            <a:endCxn id="12" idx="0"/>
          </p:cNvCxnSpPr>
          <p:nvPr/>
        </p:nvCxnSpPr>
        <p:spPr>
          <a:xfrm>
            <a:off x="6048164" y="2636912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014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CDN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內容傳遞網路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分散式</a:t>
            </a:r>
            <a:r>
              <a:rPr lang="zh-TW" altLang="en-US" dirty="0" smtClean="0"/>
              <a:t>節點網路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乘</a:t>
            </a:r>
            <a:r>
              <a:rPr lang="zh-TW" altLang="en-US" dirty="0"/>
              <a:t>載比</a:t>
            </a:r>
            <a:r>
              <a:rPr lang="zh-TW" altLang="en-US" dirty="0" smtClean="0"/>
              <a:t>伺服器骨幹網路更大頻寬</a:t>
            </a:r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2051720" y="5013176"/>
            <a:ext cx="201622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Server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6156176" y="3933056"/>
            <a:ext cx="1080120" cy="72008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CDN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6050038" y="5805264"/>
            <a:ext cx="1080120" cy="72008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CDN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092925" y="4869160"/>
            <a:ext cx="1080120" cy="72008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CDN</a:t>
            </a:r>
            <a:endParaRPr lang="zh-TW" altLang="en-US" dirty="0"/>
          </a:p>
        </p:txBody>
      </p:sp>
      <p:cxnSp>
        <p:nvCxnSpPr>
          <p:cNvPr id="9" name="直線單箭頭接點 8"/>
          <p:cNvCxnSpPr>
            <a:endCxn id="4" idx="1"/>
          </p:cNvCxnSpPr>
          <p:nvPr/>
        </p:nvCxnSpPr>
        <p:spPr>
          <a:xfrm>
            <a:off x="683568" y="5517232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>
            <a:stCxn id="4" idx="3"/>
            <a:endCxn id="5" idx="2"/>
          </p:cNvCxnSpPr>
          <p:nvPr/>
        </p:nvCxnSpPr>
        <p:spPr>
          <a:xfrm flipV="1">
            <a:off x="4067944" y="4293096"/>
            <a:ext cx="2088232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>
            <a:stCxn id="4" idx="3"/>
            <a:endCxn id="7" idx="2"/>
          </p:cNvCxnSpPr>
          <p:nvPr/>
        </p:nvCxnSpPr>
        <p:spPr>
          <a:xfrm flipV="1">
            <a:off x="4067944" y="5229200"/>
            <a:ext cx="2024981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>
            <a:stCxn id="4" idx="3"/>
            <a:endCxn id="6" idx="2"/>
          </p:cNvCxnSpPr>
          <p:nvPr/>
        </p:nvCxnSpPr>
        <p:spPr>
          <a:xfrm>
            <a:off x="4067944" y="5517232"/>
            <a:ext cx="198209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stCxn id="5" idx="7"/>
          </p:cNvCxnSpPr>
          <p:nvPr/>
        </p:nvCxnSpPr>
        <p:spPr>
          <a:xfrm flipV="1">
            <a:off x="7078116" y="3645024"/>
            <a:ext cx="1166292" cy="393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>
            <a:stCxn id="5" idx="7"/>
          </p:cNvCxnSpPr>
          <p:nvPr/>
        </p:nvCxnSpPr>
        <p:spPr>
          <a:xfrm>
            <a:off x="7078116" y="4038509"/>
            <a:ext cx="1382316" cy="6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5" idx="7"/>
          </p:cNvCxnSpPr>
          <p:nvPr/>
        </p:nvCxnSpPr>
        <p:spPr>
          <a:xfrm flipV="1">
            <a:off x="7078116" y="3797425"/>
            <a:ext cx="1318692" cy="241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7230516" y="4190909"/>
            <a:ext cx="1382316" cy="282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>
            <a:off x="7230516" y="4190909"/>
            <a:ext cx="1382316" cy="6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7230516" y="4190909"/>
            <a:ext cx="1382316" cy="462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>
            <a:stCxn id="7" idx="6"/>
          </p:cNvCxnSpPr>
          <p:nvPr/>
        </p:nvCxnSpPr>
        <p:spPr>
          <a:xfrm flipV="1">
            <a:off x="7173045" y="5157192"/>
            <a:ext cx="1287387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stCxn id="7" idx="6"/>
          </p:cNvCxnSpPr>
          <p:nvPr/>
        </p:nvCxnSpPr>
        <p:spPr>
          <a:xfrm>
            <a:off x="7173045" y="5229200"/>
            <a:ext cx="1359395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>
            <a:stCxn id="7" idx="6"/>
          </p:cNvCxnSpPr>
          <p:nvPr/>
        </p:nvCxnSpPr>
        <p:spPr>
          <a:xfrm flipV="1">
            <a:off x="7173045" y="4905164"/>
            <a:ext cx="1287387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>
            <a:stCxn id="6" idx="6"/>
          </p:cNvCxnSpPr>
          <p:nvPr/>
        </p:nvCxnSpPr>
        <p:spPr>
          <a:xfrm flipV="1">
            <a:off x="7130158" y="6021288"/>
            <a:ext cx="148267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/>
          <p:cNvCxnSpPr>
            <a:stCxn id="6" idx="6"/>
          </p:cNvCxnSpPr>
          <p:nvPr/>
        </p:nvCxnSpPr>
        <p:spPr>
          <a:xfrm>
            <a:off x="7130158" y="6165304"/>
            <a:ext cx="1482674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接點 60"/>
          <p:cNvCxnSpPr>
            <a:stCxn id="6" idx="6"/>
          </p:cNvCxnSpPr>
          <p:nvPr/>
        </p:nvCxnSpPr>
        <p:spPr>
          <a:xfrm>
            <a:off x="7130158" y="6165304"/>
            <a:ext cx="1546298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/>
          <p:cNvCxnSpPr>
            <a:stCxn id="6" idx="6"/>
          </p:cNvCxnSpPr>
          <p:nvPr/>
        </p:nvCxnSpPr>
        <p:spPr>
          <a:xfrm>
            <a:off x="7130158" y="6165304"/>
            <a:ext cx="148267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文字方塊 71"/>
          <p:cNvSpPr txBox="1"/>
          <p:nvPr/>
        </p:nvSpPr>
        <p:spPr>
          <a:xfrm>
            <a:off x="755576" y="51931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來源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770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Ubuntu</a:t>
            </a:r>
            <a:r>
              <a:rPr lang="zh-TW" altLang="en-US" dirty="0"/>
              <a:t>安裝套件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apt-get install</a:t>
            </a:r>
          </a:p>
          <a:p>
            <a:r>
              <a:rPr lang="en-US" altLang="zh-TW" dirty="0"/>
              <a:t>apt-get remove</a:t>
            </a:r>
          </a:p>
          <a:p>
            <a:endParaRPr lang="en-US" altLang="zh-TW" dirty="0"/>
          </a:p>
          <a:p>
            <a:r>
              <a:rPr lang="en-US" altLang="zh-TW" dirty="0" err="1"/>
              <a:t>sudo</a:t>
            </a:r>
            <a:r>
              <a:rPr lang="en-US" altLang="zh-TW" dirty="0"/>
              <a:t> apt-get install </a:t>
            </a:r>
            <a:r>
              <a:rPr lang="en-US" altLang="zh-TW" dirty="0" err="1"/>
              <a:t>tasksel</a:t>
            </a:r>
            <a:endParaRPr lang="en-US" altLang="zh-TW" dirty="0"/>
          </a:p>
          <a:p>
            <a:r>
              <a:rPr lang="en-US" altLang="zh-TW" dirty="0" err="1"/>
              <a:t>sudo</a:t>
            </a:r>
            <a:r>
              <a:rPr lang="en-US" altLang="zh-TW" dirty="0"/>
              <a:t> </a:t>
            </a:r>
            <a:r>
              <a:rPr lang="en-US" altLang="zh-TW" dirty="0" err="1"/>
              <a:t>tasksel</a:t>
            </a:r>
            <a:r>
              <a:rPr lang="en-US" altLang="zh-TW" dirty="0"/>
              <a:t> install lamp-server</a:t>
            </a:r>
          </a:p>
          <a:p>
            <a:endParaRPr lang="en-US" altLang="zh-TW" dirty="0"/>
          </a:p>
          <a:p>
            <a:r>
              <a:rPr lang="en-US" altLang="zh-TW" dirty="0"/>
              <a:t>Apache</a:t>
            </a:r>
            <a:r>
              <a:rPr lang="zh-TW" altLang="en-US" dirty="0"/>
              <a:t>、</a:t>
            </a:r>
            <a:r>
              <a:rPr lang="en-US" altLang="zh-TW" dirty="0" err="1"/>
              <a:t>Mysql</a:t>
            </a:r>
            <a:r>
              <a:rPr lang="en-US" altLang="zh-TW" dirty="0"/>
              <a:t> and PHP installed</a:t>
            </a:r>
          </a:p>
          <a:p>
            <a:endParaRPr lang="en-US" altLang="zh-TW" dirty="0"/>
          </a:p>
          <a:p>
            <a:r>
              <a:rPr lang="en-US" altLang="zh-TW" dirty="0"/>
              <a:t>All are free to use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1663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1140</TotalTime>
  <Words>282</Words>
  <Application>Microsoft Office PowerPoint</Application>
  <PresentationFormat>如螢幕大小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流線</vt:lpstr>
      <vt:lpstr>串流服務</vt:lpstr>
      <vt:lpstr>Outline</vt:lpstr>
      <vt:lpstr>直播平台</vt:lpstr>
      <vt:lpstr>串流套件</vt:lpstr>
      <vt:lpstr>典型網站架構</vt:lpstr>
      <vt:lpstr>ffserver</vt:lpstr>
      <vt:lpstr>建置</vt:lpstr>
      <vt:lpstr>CDN</vt:lpstr>
      <vt:lpstr>Ubuntu安裝套件</vt:lpstr>
      <vt:lpstr>Linux基本指令</vt:lpstr>
      <vt:lpstr>Docker</vt:lpstr>
      <vt:lpstr>ffmpeg</vt:lpstr>
      <vt:lpstr>GUI整合</vt:lpstr>
      <vt:lpstr>執行外部程式</vt:lpstr>
      <vt:lpstr>課堂練習</vt:lpstr>
    </vt:vector>
  </TitlesOfParts>
  <Company>kenboy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許智凱</dc:creator>
  <cp:lastModifiedBy>zsystem</cp:lastModifiedBy>
  <cp:revision>86</cp:revision>
  <dcterms:created xsi:type="dcterms:W3CDTF">2010-06-22T11:34:59Z</dcterms:created>
  <dcterms:modified xsi:type="dcterms:W3CDTF">2022-03-28T12:43:16Z</dcterms:modified>
</cp:coreProperties>
</file>