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73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CCCC"/>
    <a:srgbClr val="CCECFF"/>
    <a:srgbClr val="FFFFFF"/>
    <a:srgbClr val="9DC3E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372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6581-3F00-4EC9-BBD8-81DDEF1BB31F}" type="datetimeFigureOut">
              <a:rPr lang="zh-TW" altLang="en-US" smtClean="0"/>
              <a:t>2022/12/29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83DEF-C247-4A68-93F0-524893E51E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7603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6581-3F00-4EC9-BBD8-81DDEF1BB31F}" type="datetimeFigureOut">
              <a:rPr lang="zh-TW" altLang="en-US" smtClean="0"/>
              <a:t>2022/12/29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83DEF-C247-4A68-93F0-524893E51E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0615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6581-3F00-4EC9-BBD8-81DDEF1BB31F}" type="datetimeFigureOut">
              <a:rPr lang="zh-TW" altLang="en-US" smtClean="0"/>
              <a:t>2022/12/29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83DEF-C247-4A68-93F0-524893E51E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2447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6581-3F00-4EC9-BBD8-81DDEF1BB31F}" type="datetimeFigureOut">
              <a:rPr lang="zh-TW" altLang="en-US" smtClean="0"/>
              <a:t>2022/12/29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83DEF-C247-4A68-93F0-524893E51E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0160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6581-3F00-4EC9-BBD8-81DDEF1BB31F}" type="datetimeFigureOut">
              <a:rPr lang="zh-TW" altLang="en-US" smtClean="0"/>
              <a:t>2022/12/29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83DEF-C247-4A68-93F0-524893E51E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5284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6581-3F00-4EC9-BBD8-81DDEF1BB31F}" type="datetimeFigureOut">
              <a:rPr lang="zh-TW" altLang="en-US" smtClean="0"/>
              <a:t>2022/12/29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83DEF-C247-4A68-93F0-524893E51E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6560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6581-3F00-4EC9-BBD8-81DDEF1BB31F}" type="datetimeFigureOut">
              <a:rPr lang="zh-TW" altLang="en-US" smtClean="0"/>
              <a:t>2022/12/29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83DEF-C247-4A68-93F0-524893E51E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6127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6581-3F00-4EC9-BBD8-81DDEF1BB31F}" type="datetimeFigureOut">
              <a:rPr lang="zh-TW" altLang="en-US" smtClean="0"/>
              <a:t>2022/12/29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83DEF-C247-4A68-93F0-524893E51E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0962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6581-3F00-4EC9-BBD8-81DDEF1BB31F}" type="datetimeFigureOut">
              <a:rPr lang="zh-TW" altLang="en-US" smtClean="0"/>
              <a:t>2022/12/29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83DEF-C247-4A68-93F0-524893E51E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4334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6581-3F00-4EC9-BBD8-81DDEF1BB31F}" type="datetimeFigureOut">
              <a:rPr lang="zh-TW" altLang="en-US" smtClean="0"/>
              <a:t>2022/12/29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83DEF-C247-4A68-93F0-524893E51E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5093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6581-3F00-4EC9-BBD8-81DDEF1BB31F}" type="datetimeFigureOut">
              <a:rPr lang="zh-TW" altLang="en-US" smtClean="0"/>
              <a:t>2022/12/29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83DEF-C247-4A68-93F0-524893E51E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4832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56581-3F00-4EC9-BBD8-81DDEF1BB31F}" type="datetimeFigureOut">
              <a:rPr lang="zh-TW" altLang="en-US" smtClean="0"/>
              <a:t>2022/12/29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83DEF-C247-4A68-93F0-524893E51E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1269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SBIR</a:t>
            </a:r>
            <a:r>
              <a:rPr lang="zh-TW" altLang="en-US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線稿</a:t>
            </a:r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心統科技有限公司</a:t>
            </a:r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0783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2" y="1009611"/>
            <a:ext cx="5676900" cy="4036907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en-US" altLang="zh-TW" sz="280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ERP-</a:t>
            </a:r>
            <a:r>
              <a:rPr lang="zh-TW" altLang="en-US" sz="280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財</a:t>
            </a:r>
            <a:r>
              <a:rPr lang="zh-TW" altLang="en-US" sz="2800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會</a:t>
            </a:r>
            <a:r>
              <a:rPr lang="zh-TW" altLang="en-US" sz="280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管理</a:t>
            </a:r>
            <a:r>
              <a:rPr lang="en-US" altLang="zh-TW" sz="280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(</a:t>
            </a:r>
            <a:r>
              <a:rPr lang="zh-TW" altLang="en-US" sz="280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修改</a:t>
            </a:r>
            <a:r>
              <a:rPr lang="zh-TW" altLang="en-US" sz="2800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後</a:t>
            </a:r>
            <a:r>
              <a:rPr lang="en-US" altLang="zh-TW" sz="280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)-</a:t>
            </a:r>
            <a:r>
              <a:rPr lang="zh-TW" altLang="en-US" sz="280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應收</a:t>
            </a:r>
            <a:endParaRPr lang="zh-TW" altLang="en-US" sz="28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4521330" y="1992519"/>
            <a:ext cx="121443" cy="121443"/>
          </a:xfrm>
          <a:prstGeom prst="ellipse">
            <a:avLst/>
          </a:prstGeom>
          <a:solidFill>
            <a:srgbClr val="FF3300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" name="肘形接點 9"/>
          <p:cNvCxnSpPr>
            <a:stCxn id="9" idx="6"/>
            <a:endCxn id="4" idx="0"/>
          </p:cNvCxnSpPr>
          <p:nvPr/>
        </p:nvCxnSpPr>
        <p:spPr>
          <a:xfrm flipV="1">
            <a:off x="4642773" y="2015067"/>
            <a:ext cx="4316531" cy="38174"/>
          </a:xfrm>
          <a:prstGeom prst="bentConnector4">
            <a:avLst>
              <a:gd name="adj1" fmla="val 15044"/>
              <a:gd name="adj2" fmla="val 75790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橢圓 10"/>
          <p:cNvSpPr/>
          <p:nvPr/>
        </p:nvSpPr>
        <p:spPr>
          <a:xfrm>
            <a:off x="4325714" y="2001165"/>
            <a:ext cx="121443" cy="121443"/>
          </a:xfrm>
          <a:prstGeom prst="ellipse">
            <a:avLst/>
          </a:prstGeom>
          <a:solidFill>
            <a:srgbClr val="FF3300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2" name="肘形接點 11"/>
          <p:cNvCxnSpPr>
            <a:stCxn id="11" idx="4"/>
            <a:endCxn id="14" idx="0"/>
          </p:cNvCxnSpPr>
          <p:nvPr/>
        </p:nvCxnSpPr>
        <p:spPr>
          <a:xfrm rot="16200000" flipH="1">
            <a:off x="3017103" y="3491940"/>
            <a:ext cx="3468801" cy="73013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字方塊 13"/>
          <p:cNvSpPr txBox="1"/>
          <p:nvPr/>
        </p:nvSpPr>
        <p:spPr>
          <a:xfrm>
            <a:off x="4447157" y="5591409"/>
            <a:ext cx="133882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案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件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詳細頁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橢圓 16"/>
          <p:cNvSpPr/>
          <p:nvPr/>
        </p:nvSpPr>
        <p:spPr>
          <a:xfrm>
            <a:off x="4069376" y="1954345"/>
            <a:ext cx="121443" cy="121443"/>
          </a:xfrm>
          <a:prstGeom prst="ellipse">
            <a:avLst/>
          </a:prstGeom>
          <a:solidFill>
            <a:srgbClr val="FF3300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 </a:t>
            </a:r>
            <a:endParaRPr lang="zh-TW" altLang="en-US" dirty="0"/>
          </a:p>
        </p:txBody>
      </p:sp>
      <p:cxnSp>
        <p:nvCxnSpPr>
          <p:cNvPr id="18" name="肘形接點 17"/>
          <p:cNvCxnSpPr>
            <a:stCxn id="17" idx="4"/>
            <a:endCxn id="19" idx="0"/>
          </p:cNvCxnSpPr>
          <p:nvPr/>
        </p:nvCxnSpPr>
        <p:spPr>
          <a:xfrm rot="5400000">
            <a:off x="2060279" y="3528635"/>
            <a:ext cx="3522667" cy="61697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/>
          <p:cNvSpPr txBox="1"/>
          <p:nvPr/>
        </p:nvSpPr>
        <p:spPr>
          <a:xfrm>
            <a:off x="2843712" y="5598455"/>
            <a:ext cx="133882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客戶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詳細頁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0" y="-6928"/>
            <a:ext cx="476250" cy="54165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1517" y="2015067"/>
            <a:ext cx="6035574" cy="47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23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79" y="1035841"/>
            <a:ext cx="5687241" cy="404426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en-US" altLang="zh-TW" sz="280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ERP-</a:t>
            </a:r>
            <a:r>
              <a:rPr lang="zh-TW" altLang="en-US" sz="280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財</a:t>
            </a:r>
            <a:r>
              <a:rPr lang="zh-TW" altLang="en-US" sz="2800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會</a:t>
            </a:r>
            <a:r>
              <a:rPr lang="zh-TW" altLang="en-US" sz="280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管理</a:t>
            </a:r>
            <a:r>
              <a:rPr lang="en-US" altLang="zh-TW" sz="280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(</a:t>
            </a:r>
            <a:r>
              <a:rPr lang="zh-TW" altLang="en-US" sz="280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修改</a:t>
            </a:r>
            <a:r>
              <a:rPr lang="zh-TW" altLang="en-US" sz="2800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後</a:t>
            </a:r>
            <a:r>
              <a:rPr lang="en-US" altLang="zh-TW" sz="280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)-</a:t>
            </a:r>
            <a:r>
              <a:rPr lang="zh-TW" altLang="en-US" sz="280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應</a:t>
            </a:r>
            <a:r>
              <a:rPr lang="zh-TW" altLang="en-US" sz="2800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付</a:t>
            </a:r>
            <a:endParaRPr lang="zh-TW" altLang="en-US" sz="28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4521330" y="1992519"/>
            <a:ext cx="121443" cy="121443"/>
          </a:xfrm>
          <a:prstGeom prst="ellipse">
            <a:avLst/>
          </a:prstGeom>
          <a:solidFill>
            <a:srgbClr val="FF3300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" name="肘形接點 9"/>
          <p:cNvCxnSpPr>
            <a:stCxn id="9" idx="6"/>
          </p:cNvCxnSpPr>
          <p:nvPr/>
        </p:nvCxnSpPr>
        <p:spPr>
          <a:xfrm flipV="1">
            <a:off x="4642773" y="2015067"/>
            <a:ext cx="4316531" cy="38174"/>
          </a:xfrm>
          <a:prstGeom prst="bentConnector4">
            <a:avLst>
              <a:gd name="adj1" fmla="val 15044"/>
              <a:gd name="adj2" fmla="val 75790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橢圓 10"/>
          <p:cNvSpPr/>
          <p:nvPr/>
        </p:nvSpPr>
        <p:spPr>
          <a:xfrm>
            <a:off x="4325714" y="2001165"/>
            <a:ext cx="121443" cy="121443"/>
          </a:xfrm>
          <a:prstGeom prst="ellipse">
            <a:avLst/>
          </a:prstGeom>
          <a:solidFill>
            <a:srgbClr val="FF3300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2" name="肘形接點 11"/>
          <p:cNvCxnSpPr>
            <a:stCxn id="11" idx="4"/>
            <a:endCxn id="14" idx="0"/>
          </p:cNvCxnSpPr>
          <p:nvPr/>
        </p:nvCxnSpPr>
        <p:spPr>
          <a:xfrm rot="16200000" flipH="1">
            <a:off x="3017103" y="3491940"/>
            <a:ext cx="3468801" cy="73013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字方塊 13"/>
          <p:cNvSpPr txBox="1"/>
          <p:nvPr/>
        </p:nvSpPr>
        <p:spPr>
          <a:xfrm>
            <a:off x="4447157" y="5591409"/>
            <a:ext cx="133882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案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件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詳細頁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橢圓 16"/>
          <p:cNvSpPr/>
          <p:nvPr/>
        </p:nvSpPr>
        <p:spPr>
          <a:xfrm>
            <a:off x="4069376" y="1954345"/>
            <a:ext cx="121443" cy="121443"/>
          </a:xfrm>
          <a:prstGeom prst="ellipse">
            <a:avLst/>
          </a:prstGeom>
          <a:solidFill>
            <a:srgbClr val="FF3300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 </a:t>
            </a:r>
            <a:endParaRPr lang="zh-TW" altLang="en-US" dirty="0"/>
          </a:p>
        </p:txBody>
      </p:sp>
      <p:cxnSp>
        <p:nvCxnSpPr>
          <p:cNvPr id="18" name="肘形接點 17"/>
          <p:cNvCxnSpPr>
            <a:stCxn id="17" idx="4"/>
            <a:endCxn id="19" idx="0"/>
          </p:cNvCxnSpPr>
          <p:nvPr/>
        </p:nvCxnSpPr>
        <p:spPr>
          <a:xfrm rot="5400000">
            <a:off x="2060279" y="3528635"/>
            <a:ext cx="3522667" cy="61697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/>
          <p:cNvSpPr txBox="1"/>
          <p:nvPr/>
        </p:nvSpPr>
        <p:spPr>
          <a:xfrm>
            <a:off x="2843712" y="5598455"/>
            <a:ext cx="133882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客戶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詳細頁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0" y="-6928"/>
            <a:ext cx="476250" cy="54165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1517" y="1992519"/>
            <a:ext cx="6035574" cy="4761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90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en-US" altLang="zh-TW" sz="280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ERP-</a:t>
            </a:r>
            <a:r>
              <a:rPr lang="zh-TW" altLang="en-US" sz="280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案件編輯</a:t>
            </a:r>
            <a:r>
              <a:rPr lang="en-US" altLang="zh-TW" sz="280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-</a:t>
            </a:r>
            <a:r>
              <a:rPr lang="zh-TW" altLang="en-US" sz="280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案件</a:t>
            </a:r>
            <a:r>
              <a:rPr lang="zh-TW" altLang="en-US" sz="2800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財</a:t>
            </a:r>
            <a:r>
              <a:rPr lang="zh-TW" altLang="en-US" sz="280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會建立</a:t>
            </a:r>
            <a:endParaRPr lang="zh-TW" altLang="en-US" sz="28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0" y="-6928"/>
            <a:ext cx="476250" cy="54165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425" y="998433"/>
            <a:ext cx="8220075" cy="584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57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48</Words>
  <Application>Microsoft Office PowerPoint</Application>
  <PresentationFormat>寬螢幕</PresentationFormat>
  <Paragraphs>11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Microsoft JhengHei UI</vt:lpstr>
      <vt:lpstr>微軟正黑體</vt:lpstr>
      <vt:lpstr>新細明體</vt:lpstr>
      <vt:lpstr>Arial</vt:lpstr>
      <vt:lpstr>Calibri</vt:lpstr>
      <vt:lpstr>Calibri Light</vt:lpstr>
      <vt:lpstr>Office 佈景主題</vt:lpstr>
      <vt:lpstr>SBIR線稿</vt:lpstr>
      <vt:lpstr>ERP-財會管理(修改後)-應收</vt:lpstr>
      <vt:lpstr>ERP-財會管理(修改後)-應付</vt:lpstr>
      <vt:lpstr>ERP-案件編輯-案件財會建立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Pei En Hsie</dc:creator>
  <cp:lastModifiedBy>Pei En Hsie</cp:lastModifiedBy>
  <cp:revision>19</cp:revision>
  <dcterms:created xsi:type="dcterms:W3CDTF">2022-11-16T08:04:13Z</dcterms:created>
  <dcterms:modified xsi:type="dcterms:W3CDTF">2022-12-29T06:03:54Z</dcterms:modified>
</cp:coreProperties>
</file>