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63" r:id="rId6"/>
    <p:sldId id="265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CC"/>
    <a:srgbClr val="CCECFF"/>
    <a:srgbClr val="FFFFFF"/>
    <a:srgbClr val="9DC3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85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60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61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44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16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28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56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1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96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3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09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83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6581-3F00-4EC9-BBD8-81DDEF1BB31F}" type="datetimeFigureOut">
              <a:rPr lang="zh-TW" altLang="en-US" smtClean="0"/>
              <a:t>2022/11/16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3DEF-C247-4A68-93F0-524893E51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26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SBIR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線稿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心統科技有限公司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7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商標管理</a:t>
            </a:r>
            <a:r>
              <a:rPr lang="en-US" altLang="zh-TW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商標列表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8454"/>
            <a:ext cx="8310298" cy="59095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1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商標管理</a:t>
            </a:r>
            <a:r>
              <a:rPr lang="en-US" altLang="zh-TW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申請商標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4" y="3878792"/>
            <a:ext cx="4050000" cy="288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18" y="3878792"/>
            <a:ext cx="4050000" cy="28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85" y="914400"/>
            <a:ext cx="4050000" cy="28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" y="914400"/>
            <a:ext cx="4050000" cy="28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ERP</a:t>
            </a:r>
            <a:r>
              <a:rPr lang="en-US" altLang="zh-TW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-CRM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3" y="1386840"/>
            <a:ext cx="5568750" cy="396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6840"/>
            <a:ext cx="5568750" cy="3960000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5119894" y="2327805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肘形接點 9"/>
          <p:cNvCxnSpPr>
            <a:stCxn id="9" idx="6"/>
            <a:endCxn id="3" idx="1"/>
          </p:cNvCxnSpPr>
          <p:nvPr/>
        </p:nvCxnSpPr>
        <p:spPr>
          <a:xfrm>
            <a:off x="5241337" y="2388527"/>
            <a:ext cx="1125596" cy="97831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9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5" y="1317171"/>
            <a:ext cx="5568750" cy="396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ERP</a:t>
            </a:r>
            <a:r>
              <a:rPr lang="en-US" altLang="zh-TW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案件管理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848961" y="2297325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肘形接點 9"/>
          <p:cNvCxnSpPr>
            <a:stCxn id="9" idx="6"/>
            <a:endCxn id="5" idx="1"/>
          </p:cNvCxnSpPr>
          <p:nvPr/>
        </p:nvCxnSpPr>
        <p:spPr>
          <a:xfrm>
            <a:off x="4970404" y="2358047"/>
            <a:ext cx="1196505" cy="93912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09" y="1317171"/>
            <a:ext cx="5568750" cy="3960000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4666081" y="2586885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肘形接點 11"/>
          <p:cNvCxnSpPr>
            <a:stCxn id="11" idx="4"/>
            <a:endCxn id="14" idx="0"/>
          </p:cNvCxnSpPr>
          <p:nvPr/>
        </p:nvCxnSpPr>
        <p:spPr>
          <a:xfrm rot="16200000" flipH="1">
            <a:off x="3872581" y="3562549"/>
            <a:ext cx="2871773" cy="11633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220718" y="5580101"/>
            <a:ext cx="13388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應收詳細頁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429861" y="2570337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肘形接點 17"/>
          <p:cNvCxnSpPr>
            <a:stCxn id="17" idx="4"/>
            <a:endCxn id="19" idx="0"/>
          </p:cNvCxnSpPr>
          <p:nvPr/>
        </p:nvCxnSpPr>
        <p:spPr>
          <a:xfrm rot="5400000">
            <a:off x="3046423" y="4135940"/>
            <a:ext cx="288832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3821168" y="5580101"/>
            <a:ext cx="13388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4230751" y="2570336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肘形接點 26"/>
          <p:cNvCxnSpPr>
            <a:stCxn id="26" idx="4"/>
            <a:endCxn id="28" idx="0"/>
          </p:cNvCxnSpPr>
          <p:nvPr/>
        </p:nvCxnSpPr>
        <p:spPr>
          <a:xfrm rot="5400000">
            <a:off x="2277454" y="3566080"/>
            <a:ext cx="2888321" cy="11397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2713172" y="5580100"/>
            <a:ext cx="8771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甘特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</a:p>
        </p:txBody>
      </p:sp>
      <p:sp>
        <p:nvSpPr>
          <p:cNvPr id="31" name="矩形 30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6" y="1371600"/>
            <a:ext cx="5568750" cy="396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ERP</a:t>
            </a:r>
            <a:r>
              <a:rPr lang="en-US" altLang="zh-TW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財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管理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848961" y="2297325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肘形接點 9"/>
          <p:cNvCxnSpPr>
            <a:endCxn id="6" idx="1"/>
          </p:cNvCxnSpPr>
          <p:nvPr/>
        </p:nvCxnSpPr>
        <p:spPr>
          <a:xfrm>
            <a:off x="4945514" y="2358046"/>
            <a:ext cx="1247982" cy="9935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4666081" y="2586885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肘形接點 11"/>
          <p:cNvCxnSpPr>
            <a:stCxn id="11" idx="4"/>
            <a:endCxn id="14" idx="0"/>
          </p:cNvCxnSpPr>
          <p:nvPr/>
        </p:nvCxnSpPr>
        <p:spPr>
          <a:xfrm rot="16200000" flipH="1">
            <a:off x="3872581" y="3562549"/>
            <a:ext cx="2871773" cy="11633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220718" y="5580101"/>
            <a:ext cx="13388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429861" y="2570337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肘形接點 17"/>
          <p:cNvCxnSpPr>
            <a:stCxn id="17" idx="4"/>
            <a:endCxn id="19" idx="0"/>
          </p:cNvCxnSpPr>
          <p:nvPr/>
        </p:nvCxnSpPr>
        <p:spPr>
          <a:xfrm rot="5400000">
            <a:off x="3046423" y="4135940"/>
            <a:ext cx="288832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3821168" y="5580101"/>
            <a:ext cx="13388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96" y="1371600"/>
            <a:ext cx="5568750" cy="3960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7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專案管理－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專案列表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7000"/>
            <a:ext cx="7216625" cy="5131822"/>
          </a:xfrm>
        </p:spPr>
      </p:pic>
    </p:spTree>
    <p:extLst>
      <p:ext uri="{BB962C8B-B14F-4D97-AF65-F5344CB8AC3E}">
        <p14:creationId xmlns:p14="http://schemas.microsoft.com/office/powerpoint/2010/main" val="35016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專案管理－專案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75" y="1809000"/>
            <a:ext cx="4556250" cy="3240000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83" y="106218"/>
            <a:ext cx="4556250" cy="324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83" y="3496734"/>
            <a:ext cx="4556250" cy="32400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4616052" y="3420596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肘形接點 13"/>
          <p:cNvCxnSpPr>
            <a:stCxn id="12" idx="6"/>
            <a:endCxn id="11" idx="1"/>
          </p:cNvCxnSpPr>
          <p:nvPr/>
        </p:nvCxnSpPr>
        <p:spPr>
          <a:xfrm>
            <a:off x="4737495" y="3481318"/>
            <a:ext cx="1733988" cy="16354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4805644" y="2755414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肘形接點 17"/>
          <p:cNvCxnSpPr>
            <a:stCxn id="17" idx="6"/>
            <a:endCxn id="8" idx="1"/>
          </p:cNvCxnSpPr>
          <p:nvPr/>
        </p:nvCxnSpPr>
        <p:spPr>
          <a:xfrm flipV="1">
            <a:off x="4927087" y="1726218"/>
            <a:ext cx="1544396" cy="10899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4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專案管理－專案－工作日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誌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00" y="3845116"/>
            <a:ext cx="4050000" cy="28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51" y="939758"/>
            <a:ext cx="4050000" cy="288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8" y="939758"/>
            <a:ext cx="4050000" cy="2880000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3490659" y="1118881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肘形接點 21"/>
          <p:cNvCxnSpPr>
            <a:stCxn id="21" idx="6"/>
            <a:endCxn id="10" idx="1"/>
          </p:cNvCxnSpPr>
          <p:nvPr/>
        </p:nvCxnSpPr>
        <p:spPr>
          <a:xfrm>
            <a:off x="3612102" y="1179603"/>
            <a:ext cx="624749" cy="12001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7439973" y="1793969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肘形接點 28"/>
          <p:cNvCxnSpPr>
            <a:stCxn id="28" idx="6"/>
            <a:endCxn id="9" idx="1"/>
          </p:cNvCxnSpPr>
          <p:nvPr/>
        </p:nvCxnSpPr>
        <p:spPr>
          <a:xfrm>
            <a:off x="7561416" y="1854691"/>
            <a:ext cx="478984" cy="34304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7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議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管理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－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會議列表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31" y="1022391"/>
            <a:ext cx="7452636" cy="52996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議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管理－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建立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議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5" y="886924"/>
            <a:ext cx="4050000" cy="28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20" y="3868249"/>
            <a:ext cx="4050000" cy="2880000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3151945" y="1071145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肘形接點 21"/>
          <p:cNvCxnSpPr>
            <a:stCxn id="21" idx="6"/>
            <a:endCxn id="13" idx="0"/>
          </p:cNvCxnSpPr>
          <p:nvPr/>
        </p:nvCxnSpPr>
        <p:spPr>
          <a:xfrm>
            <a:off x="3273388" y="1131867"/>
            <a:ext cx="2477202" cy="27363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90" y="3868249"/>
            <a:ext cx="4050000" cy="2880000"/>
          </a:xfrm>
          <a:prstGeom prst="rect">
            <a:avLst/>
          </a:prstGeom>
        </p:spPr>
      </p:pic>
      <p:sp>
        <p:nvSpPr>
          <p:cNvPr id="19" name="橢圓 18"/>
          <p:cNvSpPr/>
          <p:nvPr/>
        </p:nvSpPr>
        <p:spPr>
          <a:xfrm>
            <a:off x="6222207" y="5352302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肘形接點 19"/>
          <p:cNvCxnSpPr>
            <a:stCxn id="19" idx="6"/>
            <a:endCxn id="7" idx="1"/>
          </p:cNvCxnSpPr>
          <p:nvPr/>
        </p:nvCxnSpPr>
        <p:spPr>
          <a:xfrm flipV="1">
            <a:off x="6343650" y="5308249"/>
            <a:ext cx="1656170" cy="1047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5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議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管理－加入會議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" y="886924"/>
            <a:ext cx="3948750" cy="280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" y="3783857"/>
            <a:ext cx="3948750" cy="280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43" y="3783857"/>
            <a:ext cx="3948750" cy="2808000"/>
          </a:xfrm>
          <a:prstGeom prst="rect">
            <a:avLst/>
          </a:prstGeom>
        </p:spPr>
      </p:pic>
      <p:sp>
        <p:nvSpPr>
          <p:cNvPr id="23" name="橢圓 22"/>
          <p:cNvSpPr/>
          <p:nvPr/>
        </p:nvSpPr>
        <p:spPr>
          <a:xfrm>
            <a:off x="3295109" y="1090228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肘形接點 23"/>
          <p:cNvCxnSpPr>
            <a:stCxn id="23" idx="4"/>
            <a:endCxn id="4" idx="0"/>
          </p:cNvCxnSpPr>
          <p:nvPr/>
        </p:nvCxnSpPr>
        <p:spPr>
          <a:xfrm rot="5400000">
            <a:off x="1400178" y="1828204"/>
            <a:ext cx="2572186" cy="13391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/>
          <p:cNvSpPr/>
          <p:nvPr/>
        </p:nvSpPr>
        <p:spPr>
          <a:xfrm>
            <a:off x="3127385" y="4769199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肘形接點 30"/>
          <p:cNvCxnSpPr>
            <a:stCxn id="30" idx="6"/>
            <a:endCxn id="32" idx="1"/>
          </p:cNvCxnSpPr>
          <p:nvPr/>
        </p:nvCxnSpPr>
        <p:spPr>
          <a:xfrm>
            <a:off x="3248828" y="4829921"/>
            <a:ext cx="871522" cy="3579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圖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50" y="3783857"/>
            <a:ext cx="3948750" cy="2808000"/>
          </a:xfrm>
          <a:prstGeom prst="rect">
            <a:avLst/>
          </a:prstGeom>
        </p:spPr>
      </p:pic>
      <p:sp>
        <p:nvSpPr>
          <p:cNvPr id="34" name="橢圓 33"/>
          <p:cNvSpPr/>
          <p:nvPr/>
        </p:nvSpPr>
        <p:spPr>
          <a:xfrm>
            <a:off x="6576640" y="5187857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肘形接點 34"/>
          <p:cNvCxnSpPr>
            <a:stCxn id="34" idx="6"/>
          </p:cNvCxnSpPr>
          <p:nvPr/>
        </p:nvCxnSpPr>
        <p:spPr>
          <a:xfrm flipV="1">
            <a:off x="6698083" y="5187107"/>
            <a:ext cx="1301708" cy="614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0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2" y="912400"/>
            <a:ext cx="4050000" cy="288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議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管理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－進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入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會議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5276528" y="2714400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肘形接點 28"/>
          <p:cNvCxnSpPr>
            <a:stCxn id="28" idx="6"/>
            <a:endCxn id="6" idx="1"/>
          </p:cNvCxnSpPr>
          <p:nvPr/>
        </p:nvCxnSpPr>
        <p:spPr>
          <a:xfrm>
            <a:off x="5397971" y="2775122"/>
            <a:ext cx="1485429" cy="11938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2169000"/>
            <a:ext cx="5062500" cy="360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2" y="3853122"/>
            <a:ext cx="4050000" cy="2880000"/>
          </a:xfrm>
          <a:prstGeom prst="rect">
            <a:avLst/>
          </a:prstGeom>
        </p:spPr>
      </p:pic>
      <p:sp>
        <p:nvSpPr>
          <p:cNvPr id="25" name="橢圓 24"/>
          <p:cNvSpPr/>
          <p:nvPr/>
        </p:nvSpPr>
        <p:spPr>
          <a:xfrm>
            <a:off x="4781228" y="5570538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肘形接點 25"/>
          <p:cNvCxnSpPr>
            <a:stCxn id="25" idx="6"/>
            <a:endCxn id="6" idx="1"/>
          </p:cNvCxnSpPr>
          <p:nvPr/>
        </p:nvCxnSpPr>
        <p:spPr>
          <a:xfrm flipV="1">
            <a:off x="4902671" y="3969000"/>
            <a:ext cx="1980729" cy="16622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8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3" y="2084334"/>
            <a:ext cx="5568750" cy="396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會</a:t>
            </a:r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議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管理－會議記錄</a:t>
            </a:r>
            <a:endParaRPr lang="zh-TW" alt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7" y="2084334"/>
            <a:ext cx="5568750" cy="3960000"/>
          </a:xfrm>
          <a:prstGeom prst="rect">
            <a:avLst/>
          </a:prstGeom>
        </p:spPr>
      </p:pic>
      <p:sp>
        <p:nvSpPr>
          <p:cNvPr id="25" name="橢圓 24"/>
          <p:cNvSpPr/>
          <p:nvPr/>
        </p:nvSpPr>
        <p:spPr>
          <a:xfrm>
            <a:off x="5055381" y="3307557"/>
            <a:ext cx="121443" cy="121443"/>
          </a:xfrm>
          <a:prstGeom prst="ellipse">
            <a:avLst/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肘形接點 25"/>
          <p:cNvCxnSpPr>
            <a:stCxn id="25" idx="6"/>
            <a:endCxn id="5" idx="1"/>
          </p:cNvCxnSpPr>
          <p:nvPr/>
        </p:nvCxnSpPr>
        <p:spPr>
          <a:xfrm>
            <a:off x="5176824" y="3368279"/>
            <a:ext cx="1003843" cy="6960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-6928"/>
            <a:ext cx="476250" cy="541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4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81</Words>
  <Application>Microsoft Office PowerPoint</Application>
  <PresentationFormat>寬螢幕</PresentationFormat>
  <Paragraphs>20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Microsoft JhengHei UI</vt:lpstr>
      <vt:lpstr>微軟正黑體</vt:lpstr>
      <vt:lpstr>新細明體</vt:lpstr>
      <vt:lpstr>Arial</vt:lpstr>
      <vt:lpstr>Calibri</vt:lpstr>
      <vt:lpstr>Calibri Light</vt:lpstr>
      <vt:lpstr>Office 佈景主題</vt:lpstr>
      <vt:lpstr>SBIR線稿</vt:lpstr>
      <vt:lpstr>專案管理－專案列表</vt:lpstr>
      <vt:lpstr>專案管理－專案</vt:lpstr>
      <vt:lpstr>專案管理－專案－工作日誌</vt:lpstr>
      <vt:lpstr>會議管理－會議列表</vt:lpstr>
      <vt:lpstr>會議管理－建立會議</vt:lpstr>
      <vt:lpstr>會議管理－加入會議</vt:lpstr>
      <vt:lpstr>會議管理－進入會議</vt:lpstr>
      <vt:lpstr>會議管理－會議記錄</vt:lpstr>
      <vt:lpstr>商標管理-商標列表</vt:lpstr>
      <vt:lpstr>商標管理-申請商標</vt:lpstr>
      <vt:lpstr>ERP-CRM</vt:lpstr>
      <vt:lpstr>ERP-案件管理</vt:lpstr>
      <vt:lpstr>ERP-財會管理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Pei En Hsie</dc:creator>
  <cp:lastModifiedBy>Pei En Hsie</cp:lastModifiedBy>
  <cp:revision>15</cp:revision>
  <dcterms:created xsi:type="dcterms:W3CDTF">2022-11-16T08:04:13Z</dcterms:created>
  <dcterms:modified xsi:type="dcterms:W3CDTF">2022-11-16T09:33:55Z</dcterms:modified>
</cp:coreProperties>
</file>