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6"/>
  </p:notesMasterIdLst>
  <p:sldIdLst>
    <p:sldId id="268" r:id="rId2"/>
    <p:sldId id="270" r:id="rId3"/>
    <p:sldId id="272" r:id="rId4"/>
    <p:sldId id="271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hase1簡報格式" id="{681CA1C6-9EF4-4291-8CFE-E13A3841AA0A}">
          <p14:sldIdLst>
            <p14:sldId id="268"/>
            <p14:sldId id="270"/>
            <p14:sldId id="272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91" d="100"/>
          <a:sy n="91" d="100"/>
        </p:scale>
        <p:origin x="77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5495C6-B90A-447E-9809-2036BD029570}" type="doc">
      <dgm:prSet loTypeId="urn:microsoft.com/office/officeart/2005/8/layout/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4498845B-CAFE-4FDD-8EDE-833A37041F5D}">
      <dgm:prSet phldrT="[文字]"/>
      <dgm:spPr/>
      <dgm:t>
        <a:bodyPr/>
        <a:lstStyle/>
        <a:p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紀錄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客戶名稱、英代碼、附檔、追蹤排程與提示、客戶狀態描述、下一步計畫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…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附時間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zh-TW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450C76F-7E99-45AC-92D7-8BABA96749A7}" type="parTrans" cxnId="{279DA41B-909B-4066-8386-6E78B79D8F18}">
      <dgm:prSet/>
      <dgm:spPr/>
      <dgm:t>
        <a:bodyPr/>
        <a:lstStyle/>
        <a:p>
          <a:endParaRPr lang="zh-TW" alt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949BF8-AD01-4372-A557-1E8C69EBC67C}" type="sibTrans" cxnId="{279DA41B-909B-4066-8386-6E78B79D8F18}">
      <dgm:prSet/>
      <dgm:spPr/>
      <dgm:t>
        <a:bodyPr/>
        <a:lstStyle/>
        <a:p>
          <a:endParaRPr lang="zh-TW" alt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59665E4-3C85-47AE-8177-94C5FB6A397F}">
      <dgm:prSet phldrT="[文字]"/>
      <dgm:spPr/>
      <dgm:t>
        <a:bodyPr/>
        <a:lstStyle/>
        <a:p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接收相關附件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提供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NDA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報價合約</a:t>
          </a:r>
        </a:p>
      </dgm:t>
    </dgm:pt>
    <dgm:pt modelId="{AA69E9F2-3DB2-4DF0-91CA-21AFBBCB725F}" type="parTrans" cxnId="{57C4A3C2-8E86-4B23-AD20-DD96577E6E4D}">
      <dgm:prSet/>
      <dgm:spPr/>
      <dgm:t>
        <a:bodyPr/>
        <a:lstStyle/>
        <a:p>
          <a:endParaRPr lang="zh-TW" alt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1D0292-64CD-4A36-A0E3-26EB0386F600}" type="sibTrans" cxnId="{57C4A3C2-8E86-4B23-AD20-DD96577E6E4D}">
      <dgm:prSet/>
      <dgm:spPr/>
      <dgm:t>
        <a:bodyPr/>
        <a:lstStyle/>
        <a:p>
          <a:endParaRPr lang="zh-TW" alt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27A79D-0232-4231-B2DD-75F532D83126}">
      <dgm:prSet phldrT="[文字]"/>
      <dgm:spPr/>
      <dgm:t>
        <a:bodyPr/>
        <a:lstStyle/>
        <a:p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立案轉入案管系統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立案號、客戶基本資料、案件種類與附件、付款資料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人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聯絡方式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付款方式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from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合約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、派案、期控、線上繳費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請款單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01/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電子發票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或產出紙寄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))</a:t>
          </a:r>
          <a:endParaRPr lang="zh-TW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1E8EAB-A5AB-439E-83FF-868C3FA4EFFD}" type="parTrans" cxnId="{5B4A3E18-0DE3-4AD8-8D04-C1E47C81E22B}">
      <dgm:prSet/>
      <dgm:spPr/>
      <dgm:t>
        <a:bodyPr/>
        <a:lstStyle/>
        <a:p>
          <a:endParaRPr lang="zh-TW" alt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DFD68F-736B-47FB-B0C6-7C5D91C171C1}" type="sibTrans" cxnId="{5B4A3E18-0DE3-4AD8-8D04-C1E47C81E22B}">
      <dgm:prSet/>
      <dgm:spPr/>
      <dgm:t>
        <a:bodyPr/>
        <a:lstStyle/>
        <a:p>
          <a:endParaRPr lang="zh-TW" alt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5AA7DC2-AC7F-49D0-BC6D-24BC56EA5FD6}" type="pres">
      <dgm:prSet presAssocID="{485495C6-B90A-447E-9809-2036BD029570}" presName="diagram" presStyleCnt="0">
        <dgm:presLayoutVars>
          <dgm:dir/>
          <dgm:resizeHandles val="exact"/>
        </dgm:presLayoutVars>
      </dgm:prSet>
      <dgm:spPr/>
    </dgm:pt>
    <dgm:pt modelId="{8E1FE228-D96B-4265-9E65-B0E7C125645D}" type="pres">
      <dgm:prSet presAssocID="{4498845B-CAFE-4FDD-8EDE-833A37041F5D}" presName="node" presStyleLbl="node1" presStyleIdx="0" presStyleCnt="3">
        <dgm:presLayoutVars>
          <dgm:bulletEnabled val="1"/>
        </dgm:presLayoutVars>
      </dgm:prSet>
      <dgm:spPr/>
    </dgm:pt>
    <dgm:pt modelId="{DE735109-0AE9-47A8-9A8C-81FE46A8AC46}" type="pres">
      <dgm:prSet presAssocID="{CD949BF8-AD01-4372-A557-1E8C69EBC67C}" presName="sibTrans" presStyleLbl="sibTrans2D1" presStyleIdx="0" presStyleCnt="2"/>
      <dgm:spPr/>
    </dgm:pt>
    <dgm:pt modelId="{A7F86EF2-07D3-4892-8904-05BB30E39A12}" type="pres">
      <dgm:prSet presAssocID="{CD949BF8-AD01-4372-A557-1E8C69EBC67C}" presName="connectorText" presStyleLbl="sibTrans2D1" presStyleIdx="0" presStyleCnt="2"/>
      <dgm:spPr/>
    </dgm:pt>
    <dgm:pt modelId="{5DA48D31-6A45-42AC-A8DA-F5F64F24E65B}" type="pres">
      <dgm:prSet presAssocID="{A59665E4-3C85-47AE-8177-94C5FB6A397F}" presName="node" presStyleLbl="node1" presStyleIdx="1" presStyleCnt="3">
        <dgm:presLayoutVars>
          <dgm:bulletEnabled val="1"/>
        </dgm:presLayoutVars>
      </dgm:prSet>
      <dgm:spPr/>
    </dgm:pt>
    <dgm:pt modelId="{4CEB6C8B-2C69-498B-9B37-8EC27E54DD52}" type="pres">
      <dgm:prSet presAssocID="{611D0292-64CD-4A36-A0E3-26EB0386F600}" presName="sibTrans" presStyleLbl="sibTrans2D1" presStyleIdx="1" presStyleCnt="2"/>
      <dgm:spPr/>
    </dgm:pt>
    <dgm:pt modelId="{B25208CF-FA7F-4995-8580-D60E2B67F1C2}" type="pres">
      <dgm:prSet presAssocID="{611D0292-64CD-4A36-A0E3-26EB0386F600}" presName="connectorText" presStyleLbl="sibTrans2D1" presStyleIdx="1" presStyleCnt="2"/>
      <dgm:spPr/>
    </dgm:pt>
    <dgm:pt modelId="{059480CE-74D8-4BAC-8E09-D631572D9BAA}" type="pres">
      <dgm:prSet presAssocID="{C027A79D-0232-4231-B2DD-75F532D83126}" presName="node" presStyleLbl="node1" presStyleIdx="2" presStyleCnt="3">
        <dgm:presLayoutVars>
          <dgm:bulletEnabled val="1"/>
        </dgm:presLayoutVars>
      </dgm:prSet>
      <dgm:spPr/>
    </dgm:pt>
  </dgm:ptLst>
  <dgm:cxnLst>
    <dgm:cxn modelId="{5B4A3E18-0DE3-4AD8-8D04-C1E47C81E22B}" srcId="{485495C6-B90A-447E-9809-2036BD029570}" destId="{C027A79D-0232-4231-B2DD-75F532D83126}" srcOrd="2" destOrd="0" parTransId="{3D1E8EAB-A5AB-439E-83FF-868C3FA4EFFD}" sibTransId="{55DFD68F-736B-47FB-B0C6-7C5D91C171C1}"/>
    <dgm:cxn modelId="{279DA41B-909B-4066-8386-6E78B79D8F18}" srcId="{485495C6-B90A-447E-9809-2036BD029570}" destId="{4498845B-CAFE-4FDD-8EDE-833A37041F5D}" srcOrd="0" destOrd="0" parTransId="{6450C76F-7E99-45AC-92D7-8BABA96749A7}" sibTransId="{CD949BF8-AD01-4372-A557-1E8C69EBC67C}"/>
    <dgm:cxn modelId="{18EDF92F-82C3-4A04-AFC4-F3944FD529A4}" type="presOf" srcId="{611D0292-64CD-4A36-A0E3-26EB0386F600}" destId="{4CEB6C8B-2C69-498B-9B37-8EC27E54DD52}" srcOrd="0" destOrd="0" presId="urn:microsoft.com/office/officeart/2005/8/layout/process5"/>
    <dgm:cxn modelId="{D6276159-059B-4607-AE88-180122456183}" type="presOf" srcId="{485495C6-B90A-447E-9809-2036BD029570}" destId="{D5AA7DC2-AC7F-49D0-BC6D-24BC56EA5FD6}" srcOrd="0" destOrd="0" presId="urn:microsoft.com/office/officeart/2005/8/layout/process5"/>
    <dgm:cxn modelId="{F87EE983-6007-42CD-A547-6960709F7C06}" type="presOf" srcId="{CD949BF8-AD01-4372-A557-1E8C69EBC67C}" destId="{A7F86EF2-07D3-4892-8904-05BB30E39A12}" srcOrd="1" destOrd="0" presId="urn:microsoft.com/office/officeart/2005/8/layout/process5"/>
    <dgm:cxn modelId="{48D9B594-C0C4-404F-B435-86CC3E03C9BC}" type="presOf" srcId="{A59665E4-3C85-47AE-8177-94C5FB6A397F}" destId="{5DA48D31-6A45-42AC-A8DA-F5F64F24E65B}" srcOrd="0" destOrd="0" presId="urn:microsoft.com/office/officeart/2005/8/layout/process5"/>
    <dgm:cxn modelId="{2F1FEFC1-497C-4D65-8661-52B0B52B74D9}" type="presOf" srcId="{C027A79D-0232-4231-B2DD-75F532D83126}" destId="{059480CE-74D8-4BAC-8E09-D631572D9BAA}" srcOrd="0" destOrd="0" presId="urn:microsoft.com/office/officeart/2005/8/layout/process5"/>
    <dgm:cxn modelId="{57C4A3C2-8E86-4B23-AD20-DD96577E6E4D}" srcId="{485495C6-B90A-447E-9809-2036BD029570}" destId="{A59665E4-3C85-47AE-8177-94C5FB6A397F}" srcOrd="1" destOrd="0" parTransId="{AA69E9F2-3DB2-4DF0-91CA-21AFBBCB725F}" sibTransId="{611D0292-64CD-4A36-A0E3-26EB0386F600}"/>
    <dgm:cxn modelId="{BA9CF9C8-B56D-450B-8EA2-35542071B203}" type="presOf" srcId="{4498845B-CAFE-4FDD-8EDE-833A37041F5D}" destId="{8E1FE228-D96B-4265-9E65-B0E7C125645D}" srcOrd="0" destOrd="0" presId="urn:microsoft.com/office/officeart/2005/8/layout/process5"/>
    <dgm:cxn modelId="{2FF5C2D3-FEB0-4150-A21A-16E70AD792A0}" type="presOf" srcId="{CD949BF8-AD01-4372-A557-1E8C69EBC67C}" destId="{DE735109-0AE9-47A8-9A8C-81FE46A8AC46}" srcOrd="0" destOrd="0" presId="urn:microsoft.com/office/officeart/2005/8/layout/process5"/>
    <dgm:cxn modelId="{528FCEDF-689A-43F0-B064-ADA04CE0838C}" type="presOf" srcId="{611D0292-64CD-4A36-A0E3-26EB0386F600}" destId="{B25208CF-FA7F-4995-8580-D60E2B67F1C2}" srcOrd="1" destOrd="0" presId="urn:microsoft.com/office/officeart/2005/8/layout/process5"/>
    <dgm:cxn modelId="{2D2EAD37-4A34-4BE9-91C5-2A75B35E9C01}" type="presParOf" srcId="{D5AA7DC2-AC7F-49D0-BC6D-24BC56EA5FD6}" destId="{8E1FE228-D96B-4265-9E65-B0E7C125645D}" srcOrd="0" destOrd="0" presId="urn:microsoft.com/office/officeart/2005/8/layout/process5"/>
    <dgm:cxn modelId="{43E3BD99-BE5C-40E3-B378-3A00B35864D2}" type="presParOf" srcId="{D5AA7DC2-AC7F-49D0-BC6D-24BC56EA5FD6}" destId="{DE735109-0AE9-47A8-9A8C-81FE46A8AC46}" srcOrd="1" destOrd="0" presId="urn:microsoft.com/office/officeart/2005/8/layout/process5"/>
    <dgm:cxn modelId="{130B45AF-AD94-42F1-BF30-5DD664508FB4}" type="presParOf" srcId="{DE735109-0AE9-47A8-9A8C-81FE46A8AC46}" destId="{A7F86EF2-07D3-4892-8904-05BB30E39A12}" srcOrd="0" destOrd="0" presId="urn:microsoft.com/office/officeart/2005/8/layout/process5"/>
    <dgm:cxn modelId="{2E409BA7-2A9B-4E00-9E4B-5894B806BA5D}" type="presParOf" srcId="{D5AA7DC2-AC7F-49D0-BC6D-24BC56EA5FD6}" destId="{5DA48D31-6A45-42AC-A8DA-F5F64F24E65B}" srcOrd="2" destOrd="0" presId="urn:microsoft.com/office/officeart/2005/8/layout/process5"/>
    <dgm:cxn modelId="{980F9A6A-30FC-4EC9-A057-C6D90D1B9298}" type="presParOf" srcId="{D5AA7DC2-AC7F-49D0-BC6D-24BC56EA5FD6}" destId="{4CEB6C8B-2C69-498B-9B37-8EC27E54DD52}" srcOrd="3" destOrd="0" presId="urn:microsoft.com/office/officeart/2005/8/layout/process5"/>
    <dgm:cxn modelId="{557DAE30-4B94-46CC-B755-4A2263C59B8D}" type="presParOf" srcId="{4CEB6C8B-2C69-498B-9B37-8EC27E54DD52}" destId="{B25208CF-FA7F-4995-8580-D60E2B67F1C2}" srcOrd="0" destOrd="0" presId="urn:microsoft.com/office/officeart/2005/8/layout/process5"/>
    <dgm:cxn modelId="{43C59234-969B-408B-8DBA-2D93E0B3EDDB}" type="presParOf" srcId="{D5AA7DC2-AC7F-49D0-BC6D-24BC56EA5FD6}" destId="{059480CE-74D8-4BAC-8E09-D631572D9BAA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5495C6-B90A-447E-9809-2036BD029570}" type="doc">
      <dgm:prSet loTypeId="urn:microsoft.com/office/officeart/2005/8/layout/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6A6B669F-8353-4858-9C75-E2C8BA3F20AE}">
      <dgm:prSet phldrT="[文字]"/>
      <dgm:spPr/>
      <dgm:t>
        <a:bodyPr/>
        <a:lstStyle/>
        <a:p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立案轉入案管系統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案號、客戶基本資料與案件模式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根據案件模式預設自動或手控產生期控、各附檔拉入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zh-TW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7224F5-26EE-4D6A-83D4-8CBC6F885F5A}" type="parTrans" cxnId="{6D5F1979-3F4B-4A72-A8EE-8EBFC9CCA6D5}">
      <dgm:prSet/>
      <dgm:spPr/>
      <dgm:t>
        <a:bodyPr/>
        <a:lstStyle/>
        <a:p>
          <a:endParaRPr lang="zh-TW" altLang="en-US"/>
        </a:p>
      </dgm:t>
    </dgm:pt>
    <dgm:pt modelId="{21CE7EB4-652B-429C-964F-9BC09C4AD4DE}" type="sibTrans" cxnId="{6D5F1979-3F4B-4A72-A8EE-8EBFC9CCA6D5}">
      <dgm:prSet/>
      <dgm:spPr/>
      <dgm:t>
        <a:bodyPr/>
        <a:lstStyle/>
        <a:p>
          <a:endParaRPr lang="zh-TW" altLang="en-US"/>
        </a:p>
      </dgm:t>
    </dgm:pt>
    <dgm:pt modelId="{92DD18C4-1845-4B8F-9EE4-3B799A504DC6}">
      <dgm:prSet phldrT="[文字]"/>
      <dgm:spPr/>
      <dgm:t>
        <a:bodyPr/>
        <a:lstStyle/>
        <a:p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過程可能連結專案控管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附檔存入、自動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cc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預設相關人員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、也可能微調分割案件的階段過程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設期限來期控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zh-TW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3555B3C-2140-4268-9F11-C922F39DD088}" type="parTrans" cxnId="{00ABED71-D322-457F-9641-720708FBD290}">
      <dgm:prSet/>
      <dgm:spPr/>
      <dgm:t>
        <a:bodyPr/>
        <a:lstStyle/>
        <a:p>
          <a:endParaRPr lang="zh-TW" altLang="en-US"/>
        </a:p>
      </dgm:t>
    </dgm:pt>
    <dgm:pt modelId="{15BB51EA-D586-4812-9B05-B62B40F7EFDE}" type="sibTrans" cxnId="{00ABED71-D322-457F-9641-720708FBD290}">
      <dgm:prSet/>
      <dgm:spPr/>
      <dgm:t>
        <a:bodyPr/>
        <a:lstStyle/>
        <a:p>
          <a:endParaRPr lang="zh-TW" altLang="en-US"/>
        </a:p>
      </dgm:t>
    </dgm:pt>
    <dgm:pt modelId="{F2892F69-1666-4486-BF22-831F88013756}">
      <dgm:prSet phldrT="[文字]"/>
      <dgm:spPr/>
      <dgm:t>
        <a:bodyPr/>
        <a:lstStyle/>
        <a:p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定稿結案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會變成請款與完成合約依據、自動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cc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必要人員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zh-TW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DD0652-1437-4A63-BF5E-F5D863556999}" type="parTrans" cxnId="{4BA6657D-3807-479E-9317-A5A79E58E260}">
      <dgm:prSet/>
      <dgm:spPr/>
      <dgm:t>
        <a:bodyPr/>
        <a:lstStyle/>
        <a:p>
          <a:endParaRPr lang="zh-TW" altLang="en-US"/>
        </a:p>
      </dgm:t>
    </dgm:pt>
    <dgm:pt modelId="{71CC936C-453A-44C5-8DA5-BA1FD585ED98}" type="sibTrans" cxnId="{4BA6657D-3807-479E-9317-A5A79E58E260}">
      <dgm:prSet/>
      <dgm:spPr/>
      <dgm:t>
        <a:bodyPr/>
        <a:lstStyle/>
        <a:p>
          <a:endParaRPr lang="zh-TW" altLang="en-US"/>
        </a:p>
      </dgm:t>
    </dgm:pt>
    <dgm:pt modelId="{D5AA7DC2-AC7F-49D0-BC6D-24BC56EA5FD6}" type="pres">
      <dgm:prSet presAssocID="{485495C6-B90A-447E-9809-2036BD029570}" presName="diagram" presStyleCnt="0">
        <dgm:presLayoutVars>
          <dgm:dir/>
          <dgm:resizeHandles val="exact"/>
        </dgm:presLayoutVars>
      </dgm:prSet>
      <dgm:spPr/>
    </dgm:pt>
    <dgm:pt modelId="{DBF2149F-8652-4C5D-9B35-EB7B12BA8890}" type="pres">
      <dgm:prSet presAssocID="{6A6B669F-8353-4858-9C75-E2C8BA3F20AE}" presName="node" presStyleLbl="node1" presStyleIdx="0" presStyleCnt="3">
        <dgm:presLayoutVars>
          <dgm:bulletEnabled val="1"/>
        </dgm:presLayoutVars>
      </dgm:prSet>
      <dgm:spPr/>
    </dgm:pt>
    <dgm:pt modelId="{9AD5ED0C-B71D-47B1-80AD-BAD2B06F7DC3}" type="pres">
      <dgm:prSet presAssocID="{21CE7EB4-652B-429C-964F-9BC09C4AD4DE}" presName="sibTrans" presStyleLbl="sibTrans2D1" presStyleIdx="0" presStyleCnt="2"/>
      <dgm:spPr/>
    </dgm:pt>
    <dgm:pt modelId="{BF6762F3-4229-4A1B-9EB4-6DD1C637FD2B}" type="pres">
      <dgm:prSet presAssocID="{21CE7EB4-652B-429C-964F-9BC09C4AD4DE}" presName="connectorText" presStyleLbl="sibTrans2D1" presStyleIdx="0" presStyleCnt="2"/>
      <dgm:spPr/>
    </dgm:pt>
    <dgm:pt modelId="{063460D6-904A-495B-94CF-C0F95EA0E958}" type="pres">
      <dgm:prSet presAssocID="{92DD18C4-1845-4B8F-9EE4-3B799A504DC6}" presName="node" presStyleLbl="node1" presStyleIdx="1" presStyleCnt="3">
        <dgm:presLayoutVars>
          <dgm:bulletEnabled val="1"/>
        </dgm:presLayoutVars>
      </dgm:prSet>
      <dgm:spPr/>
    </dgm:pt>
    <dgm:pt modelId="{6EC49076-60A5-4CF7-A3BF-36134216A013}" type="pres">
      <dgm:prSet presAssocID="{15BB51EA-D586-4812-9B05-B62B40F7EFDE}" presName="sibTrans" presStyleLbl="sibTrans2D1" presStyleIdx="1" presStyleCnt="2"/>
      <dgm:spPr/>
    </dgm:pt>
    <dgm:pt modelId="{D23DE8FF-EF8D-41A3-9228-59988A73CC51}" type="pres">
      <dgm:prSet presAssocID="{15BB51EA-D586-4812-9B05-B62B40F7EFDE}" presName="connectorText" presStyleLbl="sibTrans2D1" presStyleIdx="1" presStyleCnt="2"/>
      <dgm:spPr/>
    </dgm:pt>
    <dgm:pt modelId="{08A48A73-6E04-4641-B9BE-0BB2C24E29F2}" type="pres">
      <dgm:prSet presAssocID="{F2892F69-1666-4486-BF22-831F88013756}" presName="node" presStyleLbl="node1" presStyleIdx="2" presStyleCnt="3">
        <dgm:presLayoutVars>
          <dgm:bulletEnabled val="1"/>
        </dgm:presLayoutVars>
      </dgm:prSet>
      <dgm:spPr/>
    </dgm:pt>
  </dgm:ptLst>
  <dgm:cxnLst>
    <dgm:cxn modelId="{E6C9655F-0C43-4676-8BC5-A043C79CCE4A}" type="presOf" srcId="{F2892F69-1666-4486-BF22-831F88013756}" destId="{08A48A73-6E04-4641-B9BE-0BB2C24E29F2}" srcOrd="0" destOrd="0" presId="urn:microsoft.com/office/officeart/2005/8/layout/process5"/>
    <dgm:cxn modelId="{4E8C1D71-39AE-43AE-8FB5-A33E2A9E13E1}" type="presOf" srcId="{21CE7EB4-652B-429C-964F-9BC09C4AD4DE}" destId="{9AD5ED0C-B71D-47B1-80AD-BAD2B06F7DC3}" srcOrd="0" destOrd="0" presId="urn:microsoft.com/office/officeart/2005/8/layout/process5"/>
    <dgm:cxn modelId="{00ABED71-D322-457F-9641-720708FBD290}" srcId="{485495C6-B90A-447E-9809-2036BD029570}" destId="{92DD18C4-1845-4B8F-9EE4-3B799A504DC6}" srcOrd="1" destOrd="0" parTransId="{B3555B3C-2140-4268-9F11-C922F39DD088}" sibTransId="{15BB51EA-D586-4812-9B05-B62B40F7EFDE}"/>
    <dgm:cxn modelId="{D6EEF374-B08B-4576-BF67-025B0362DE03}" type="presOf" srcId="{21CE7EB4-652B-429C-964F-9BC09C4AD4DE}" destId="{BF6762F3-4229-4A1B-9EB4-6DD1C637FD2B}" srcOrd="1" destOrd="0" presId="urn:microsoft.com/office/officeart/2005/8/layout/process5"/>
    <dgm:cxn modelId="{737A9D56-39BA-4237-AEDC-72AD1DCDF8D7}" type="presOf" srcId="{92DD18C4-1845-4B8F-9EE4-3B799A504DC6}" destId="{063460D6-904A-495B-94CF-C0F95EA0E958}" srcOrd="0" destOrd="0" presId="urn:microsoft.com/office/officeart/2005/8/layout/process5"/>
    <dgm:cxn modelId="{9A917857-68BE-4639-9CCE-2BDB536BC910}" type="presOf" srcId="{15BB51EA-D586-4812-9B05-B62B40F7EFDE}" destId="{D23DE8FF-EF8D-41A3-9228-59988A73CC51}" srcOrd="1" destOrd="0" presId="urn:microsoft.com/office/officeart/2005/8/layout/process5"/>
    <dgm:cxn modelId="{6D5F1979-3F4B-4A72-A8EE-8EBFC9CCA6D5}" srcId="{485495C6-B90A-447E-9809-2036BD029570}" destId="{6A6B669F-8353-4858-9C75-E2C8BA3F20AE}" srcOrd="0" destOrd="0" parTransId="{C87224F5-26EE-4D6A-83D4-8CBC6F885F5A}" sibTransId="{21CE7EB4-652B-429C-964F-9BC09C4AD4DE}"/>
    <dgm:cxn modelId="{D6276159-059B-4607-AE88-180122456183}" type="presOf" srcId="{485495C6-B90A-447E-9809-2036BD029570}" destId="{D5AA7DC2-AC7F-49D0-BC6D-24BC56EA5FD6}" srcOrd="0" destOrd="0" presId="urn:microsoft.com/office/officeart/2005/8/layout/process5"/>
    <dgm:cxn modelId="{B1205E5A-843C-46F2-8C63-0D9AF2B52B1E}" type="presOf" srcId="{15BB51EA-D586-4812-9B05-B62B40F7EFDE}" destId="{6EC49076-60A5-4CF7-A3BF-36134216A013}" srcOrd="0" destOrd="0" presId="urn:microsoft.com/office/officeart/2005/8/layout/process5"/>
    <dgm:cxn modelId="{4BA6657D-3807-479E-9317-A5A79E58E260}" srcId="{485495C6-B90A-447E-9809-2036BD029570}" destId="{F2892F69-1666-4486-BF22-831F88013756}" srcOrd="2" destOrd="0" parTransId="{05DD0652-1437-4A63-BF5E-F5D863556999}" sibTransId="{71CC936C-453A-44C5-8DA5-BA1FD585ED98}"/>
    <dgm:cxn modelId="{3DF1B1C8-4BD3-4F26-B0CD-08B50A8DE26B}" type="presOf" srcId="{6A6B669F-8353-4858-9C75-E2C8BA3F20AE}" destId="{DBF2149F-8652-4C5D-9B35-EB7B12BA8890}" srcOrd="0" destOrd="0" presId="urn:microsoft.com/office/officeart/2005/8/layout/process5"/>
    <dgm:cxn modelId="{E7C2FD52-ED1E-45A7-8824-64D3962359F5}" type="presParOf" srcId="{D5AA7DC2-AC7F-49D0-BC6D-24BC56EA5FD6}" destId="{DBF2149F-8652-4C5D-9B35-EB7B12BA8890}" srcOrd="0" destOrd="0" presId="urn:microsoft.com/office/officeart/2005/8/layout/process5"/>
    <dgm:cxn modelId="{C2D7D4A1-DA08-4393-8B59-D22701CD21CD}" type="presParOf" srcId="{D5AA7DC2-AC7F-49D0-BC6D-24BC56EA5FD6}" destId="{9AD5ED0C-B71D-47B1-80AD-BAD2B06F7DC3}" srcOrd="1" destOrd="0" presId="urn:microsoft.com/office/officeart/2005/8/layout/process5"/>
    <dgm:cxn modelId="{CB27E7EC-57A6-427B-A27C-3DE9F5238B4D}" type="presParOf" srcId="{9AD5ED0C-B71D-47B1-80AD-BAD2B06F7DC3}" destId="{BF6762F3-4229-4A1B-9EB4-6DD1C637FD2B}" srcOrd="0" destOrd="0" presId="urn:microsoft.com/office/officeart/2005/8/layout/process5"/>
    <dgm:cxn modelId="{A0E9F5CF-7DE3-4D99-ACB2-51CDE7A831D0}" type="presParOf" srcId="{D5AA7DC2-AC7F-49D0-BC6D-24BC56EA5FD6}" destId="{063460D6-904A-495B-94CF-C0F95EA0E958}" srcOrd="2" destOrd="0" presId="urn:microsoft.com/office/officeart/2005/8/layout/process5"/>
    <dgm:cxn modelId="{E850AE0D-1E7B-4922-B726-4122CA6BFAD3}" type="presParOf" srcId="{D5AA7DC2-AC7F-49D0-BC6D-24BC56EA5FD6}" destId="{6EC49076-60A5-4CF7-A3BF-36134216A013}" srcOrd="3" destOrd="0" presId="urn:microsoft.com/office/officeart/2005/8/layout/process5"/>
    <dgm:cxn modelId="{0D5DD4F3-E2B9-4DB1-AC9E-B60D1EE7A856}" type="presParOf" srcId="{6EC49076-60A5-4CF7-A3BF-36134216A013}" destId="{D23DE8FF-EF8D-41A3-9228-59988A73CC51}" srcOrd="0" destOrd="0" presId="urn:microsoft.com/office/officeart/2005/8/layout/process5"/>
    <dgm:cxn modelId="{93246C80-C78F-4412-8798-7FA9D346867D}" type="presParOf" srcId="{D5AA7DC2-AC7F-49D0-BC6D-24BC56EA5FD6}" destId="{08A48A73-6E04-4641-B9BE-0BB2C24E29F2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85495C6-B90A-447E-9809-2036BD029570}" type="doc">
      <dgm:prSet loTypeId="urn:microsoft.com/office/officeart/2005/8/layout/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F2892F69-1666-4486-BF22-831F88013756}">
      <dgm:prSet phldrT="[文字]"/>
      <dgm:spPr/>
      <dgm:t>
        <a:bodyPr/>
        <a:lstStyle/>
        <a:p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簽約立案時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檢核付款方式、請款人與聯絡方式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，傳寄請款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01/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請款單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發票</a:t>
          </a:r>
        </a:p>
      </dgm:t>
    </dgm:pt>
    <dgm:pt modelId="{05DD0652-1437-4A63-BF5E-F5D863556999}" type="parTrans" cxnId="{4BA6657D-3807-479E-9317-A5A79E58E260}">
      <dgm:prSet/>
      <dgm:spPr/>
      <dgm:t>
        <a:bodyPr/>
        <a:lstStyle/>
        <a:p>
          <a:endParaRPr lang="zh-TW" altLang="en-US"/>
        </a:p>
      </dgm:t>
    </dgm:pt>
    <dgm:pt modelId="{71CC936C-453A-44C5-8DA5-BA1FD585ED98}" type="sibTrans" cxnId="{4BA6657D-3807-479E-9317-A5A79E58E260}">
      <dgm:prSet/>
      <dgm:spPr/>
      <dgm:t>
        <a:bodyPr/>
        <a:lstStyle/>
        <a:p>
          <a:endParaRPr lang="zh-TW" altLang="en-US"/>
        </a:p>
      </dgm:t>
    </dgm:pt>
    <dgm:pt modelId="{68AA649E-07BC-489A-BA59-D97CE1AC3871}">
      <dgm:prSet phldrT="[文字]"/>
      <dgm:spPr/>
      <dgm:t>
        <a:bodyPr/>
        <a:lstStyle/>
        <a:p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定稿時</a:t>
          </a:r>
          <a:r>
            <a: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檢核付款方式、請款人與聯絡方式</a:t>
          </a:r>
          <a:r>
            <a: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，傳寄請款</a:t>
          </a:r>
          <a:r>
            <a: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0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r>
            <a: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請款單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官據</a:t>
          </a:r>
          <a:r>
            <a: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發票</a:t>
          </a:r>
        </a:p>
      </dgm:t>
    </dgm:pt>
    <dgm:pt modelId="{FB62C7C7-1EDF-44F1-A7FF-316C4FAEEC8A}" type="parTrans" cxnId="{4FA3958C-27C3-4EC5-8E41-0EDD032DD066}">
      <dgm:prSet/>
      <dgm:spPr/>
      <dgm:t>
        <a:bodyPr/>
        <a:lstStyle/>
        <a:p>
          <a:endParaRPr lang="zh-TW" altLang="en-US"/>
        </a:p>
      </dgm:t>
    </dgm:pt>
    <dgm:pt modelId="{93551197-EAEF-417A-A8C5-93ACCF0493A1}" type="sibTrans" cxnId="{4FA3958C-27C3-4EC5-8E41-0EDD032DD066}">
      <dgm:prSet/>
      <dgm:spPr/>
      <dgm:t>
        <a:bodyPr/>
        <a:lstStyle/>
        <a:p>
          <a:endParaRPr lang="zh-TW" altLang="en-US"/>
        </a:p>
      </dgm:t>
    </dgm:pt>
    <dgm:pt modelId="{1C5DB88D-5FE8-444E-ABBB-BE600072979C}">
      <dgm:prSet phldrT="[文字]"/>
      <dgm:spPr/>
      <dgm:t>
        <a:bodyPr/>
        <a:lstStyle/>
        <a:p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約定最遲請款日時</a:t>
          </a:r>
          <a:r>
            <a: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檢核付款方式、請款人與聯絡方式</a:t>
          </a:r>
          <a:r>
            <a: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，傳寄請款</a:t>
          </a:r>
          <a:r>
            <a: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0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r>
            <a: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請款單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送件訊息</a:t>
          </a:r>
          <a:r>
            <a:rPr lang="en-US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發票</a:t>
          </a:r>
        </a:p>
      </dgm:t>
    </dgm:pt>
    <dgm:pt modelId="{4C5449E8-70BD-4849-A7B9-D848D4034A1A}" type="parTrans" cxnId="{7AC650D5-04AD-46EC-94A1-282A2E4A0F53}">
      <dgm:prSet/>
      <dgm:spPr/>
      <dgm:t>
        <a:bodyPr/>
        <a:lstStyle/>
        <a:p>
          <a:endParaRPr lang="zh-TW" altLang="en-US"/>
        </a:p>
      </dgm:t>
    </dgm:pt>
    <dgm:pt modelId="{C033B2C9-90EC-4750-B191-58BBCDDE91D6}" type="sibTrans" cxnId="{7AC650D5-04AD-46EC-94A1-282A2E4A0F53}">
      <dgm:prSet/>
      <dgm:spPr/>
      <dgm:t>
        <a:bodyPr/>
        <a:lstStyle/>
        <a:p>
          <a:endParaRPr lang="zh-TW" altLang="en-US"/>
        </a:p>
      </dgm:t>
    </dgm:pt>
    <dgm:pt modelId="{D5AA7DC2-AC7F-49D0-BC6D-24BC56EA5FD6}" type="pres">
      <dgm:prSet presAssocID="{485495C6-B90A-447E-9809-2036BD029570}" presName="diagram" presStyleCnt="0">
        <dgm:presLayoutVars>
          <dgm:dir/>
          <dgm:resizeHandles val="exact"/>
        </dgm:presLayoutVars>
      </dgm:prSet>
      <dgm:spPr/>
    </dgm:pt>
    <dgm:pt modelId="{08A48A73-6E04-4641-B9BE-0BB2C24E29F2}" type="pres">
      <dgm:prSet presAssocID="{F2892F69-1666-4486-BF22-831F88013756}" presName="node" presStyleLbl="node1" presStyleIdx="0" presStyleCnt="3">
        <dgm:presLayoutVars>
          <dgm:bulletEnabled val="1"/>
        </dgm:presLayoutVars>
      </dgm:prSet>
      <dgm:spPr/>
    </dgm:pt>
    <dgm:pt modelId="{80D5CC51-2B0B-4DDB-9D43-36648AF2413B}" type="pres">
      <dgm:prSet presAssocID="{71CC936C-453A-44C5-8DA5-BA1FD585ED98}" presName="sibTrans" presStyleLbl="sibTrans2D1" presStyleIdx="0" presStyleCnt="2"/>
      <dgm:spPr/>
    </dgm:pt>
    <dgm:pt modelId="{C19AC285-415B-467C-9FA8-48807B0EA840}" type="pres">
      <dgm:prSet presAssocID="{71CC936C-453A-44C5-8DA5-BA1FD585ED98}" presName="connectorText" presStyleLbl="sibTrans2D1" presStyleIdx="0" presStyleCnt="2"/>
      <dgm:spPr/>
    </dgm:pt>
    <dgm:pt modelId="{B05EE230-FE80-4ADE-A39B-DEF7F5740234}" type="pres">
      <dgm:prSet presAssocID="{68AA649E-07BC-489A-BA59-D97CE1AC3871}" presName="node" presStyleLbl="node1" presStyleIdx="1" presStyleCnt="3">
        <dgm:presLayoutVars>
          <dgm:bulletEnabled val="1"/>
        </dgm:presLayoutVars>
      </dgm:prSet>
      <dgm:spPr/>
    </dgm:pt>
    <dgm:pt modelId="{CD10E24F-2477-4966-AF38-D8BA321FDB01}" type="pres">
      <dgm:prSet presAssocID="{93551197-EAEF-417A-A8C5-93ACCF0493A1}" presName="sibTrans" presStyleLbl="sibTrans2D1" presStyleIdx="1" presStyleCnt="2"/>
      <dgm:spPr/>
    </dgm:pt>
    <dgm:pt modelId="{65ACCCE3-A0A2-4E17-BE80-C34576EEE9AA}" type="pres">
      <dgm:prSet presAssocID="{93551197-EAEF-417A-A8C5-93ACCF0493A1}" presName="connectorText" presStyleLbl="sibTrans2D1" presStyleIdx="1" presStyleCnt="2"/>
      <dgm:spPr/>
    </dgm:pt>
    <dgm:pt modelId="{95D4DFCC-A1EA-4F7D-BE57-43166EDFE41E}" type="pres">
      <dgm:prSet presAssocID="{1C5DB88D-5FE8-444E-ABBB-BE600072979C}" presName="node" presStyleLbl="node1" presStyleIdx="2" presStyleCnt="3">
        <dgm:presLayoutVars>
          <dgm:bulletEnabled val="1"/>
        </dgm:presLayoutVars>
      </dgm:prSet>
      <dgm:spPr/>
    </dgm:pt>
  </dgm:ptLst>
  <dgm:cxnLst>
    <dgm:cxn modelId="{E6C9655F-0C43-4676-8BC5-A043C79CCE4A}" type="presOf" srcId="{F2892F69-1666-4486-BF22-831F88013756}" destId="{08A48A73-6E04-4641-B9BE-0BB2C24E29F2}" srcOrd="0" destOrd="0" presId="urn:microsoft.com/office/officeart/2005/8/layout/process5"/>
    <dgm:cxn modelId="{A7919D65-E093-43AB-B7DA-EEC1308DF9F8}" type="presOf" srcId="{68AA649E-07BC-489A-BA59-D97CE1AC3871}" destId="{B05EE230-FE80-4ADE-A39B-DEF7F5740234}" srcOrd="0" destOrd="0" presId="urn:microsoft.com/office/officeart/2005/8/layout/process5"/>
    <dgm:cxn modelId="{7657BF51-85F8-4636-9A39-30AB24B5D4F7}" type="presOf" srcId="{71CC936C-453A-44C5-8DA5-BA1FD585ED98}" destId="{C19AC285-415B-467C-9FA8-48807B0EA840}" srcOrd="1" destOrd="0" presId="urn:microsoft.com/office/officeart/2005/8/layout/process5"/>
    <dgm:cxn modelId="{99E45A54-07E9-4677-AD06-79A20359FD35}" type="presOf" srcId="{93551197-EAEF-417A-A8C5-93ACCF0493A1}" destId="{CD10E24F-2477-4966-AF38-D8BA321FDB01}" srcOrd="0" destOrd="0" presId="urn:microsoft.com/office/officeart/2005/8/layout/process5"/>
    <dgm:cxn modelId="{EBAC0855-A40C-41C4-AA06-9782BD29C571}" type="presOf" srcId="{93551197-EAEF-417A-A8C5-93ACCF0493A1}" destId="{65ACCCE3-A0A2-4E17-BE80-C34576EEE9AA}" srcOrd="1" destOrd="0" presId="urn:microsoft.com/office/officeart/2005/8/layout/process5"/>
    <dgm:cxn modelId="{D6276159-059B-4607-AE88-180122456183}" type="presOf" srcId="{485495C6-B90A-447E-9809-2036BD029570}" destId="{D5AA7DC2-AC7F-49D0-BC6D-24BC56EA5FD6}" srcOrd="0" destOrd="0" presId="urn:microsoft.com/office/officeart/2005/8/layout/process5"/>
    <dgm:cxn modelId="{4BA6657D-3807-479E-9317-A5A79E58E260}" srcId="{485495C6-B90A-447E-9809-2036BD029570}" destId="{F2892F69-1666-4486-BF22-831F88013756}" srcOrd="0" destOrd="0" parTransId="{05DD0652-1437-4A63-BF5E-F5D863556999}" sibTransId="{71CC936C-453A-44C5-8DA5-BA1FD585ED98}"/>
    <dgm:cxn modelId="{4FA3958C-27C3-4EC5-8E41-0EDD032DD066}" srcId="{485495C6-B90A-447E-9809-2036BD029570}" destId="{68AA649E-07BC-489A-BA59-D97CE1AC3871}" srcOrd="1" destOrd="0" parTransId="{FB62C7C7-1EDF-44F1-A7FF-316C4FAEEC8A}" sibTransId="{93551197-EAEF-417A-A8C5-93ACCF0493A1}"/>
    <dgm:cxn modelId="{076DB88E-57AF-41BF-8535-3DFEB14913E4}" type="presOf" srcId="{1C5DB88D-5FE8-444E-ABBB-BE600072979C}" destId="{95D4DFCC-A1EA-4F7D-BE57-43166EDFE41E}" srcOrd="0" destOrd="0" presId="urn:microsoft.com/office/officeart/2005/8/layout/process5"/>
    <dgm:cxn modelId="{7AC650D5-04AD-46EC-94A1-282A2E4A0F53}" srcId="{485495C6-B90A-447E-9809-2036BD029570}" destId="{1C5DB88D-5FE8-444E-ABBB-BE600072979C}" srcOrd="2" destOrd="0" parTransId="{4C5449E8-70BD-4849-A7B9-D848D4034A1A}" sibTransId="{C033B2C9-90EC-4750-B191-58BBCDDE91D6}"/>
    <dgm:cxn modelId="{1EC8AEDD-CCA4-4719-B7A8-72A80109761C}" type="presOf" srcId="{71CC936C-453A-44C5-8DA5-BA1FD585ED98}" destId="{80D5CC51-2B0B-4DDB-9D43-36648AF2413B}" srcOrd="0" destOrd="0" presId="urn:microsoft.com/office/officeart/2005/8/layout/process5"/>
    <dgm:cxn modelId="{93246C80-C78F-4412-8798-7FA9D346867D}" type="presParOf" srcId="{D5AA7DC2-AC7F-49D0-BC6D-24BC56EA5FD6}" destId="{08A48A73-6E04-4641-B9BE-0BB2C24E29F2}" srcOrd="0" destOrd="0" presId="urn:microsoft.com/office/officeart/2005/8/layout/process5"/>
    <dgm:cxn modelId="{7B95F4FA-919E-4ED2-8254-2CDE490964D3}" type="presParOf" srcId="{D5AA7DC2-AC7F-49D0-BC6D-24BC56EA5FD6}" destId="{80D5CC51-2B0B-4DDB-9D43-36648AF2413B}" srcOrd="1" destOrd="0" presId="urn:microsoft.com/office/officeart/2005/8/layout/process5"/>
    <dgm:cxn modelId="{F6F79236-28E4-43A3-BB67-8290BAC9ED2D}" type="presParOf" srcId="{80D5CC51-2B0B-4DDB-9D43-36648AF2413B}" destId="{C19AC285-415B-467C-9FA8-48807B0EA840}" srcOrd="0" destOrd="0" presId="urn:microsoft.com/office/officeart/2005/8/layout/process5"/>
    <dgm:cxn modelId="{9251C6CE-A155-491F-A01D-F89F1C71F599}" type="presParOf" srcId="{D5AA7DC2-AC7F-49D0-BC6D-24BC56EA5FD6}" destId="{B05EE230-FE80-4ADE-A39B-DEF7F5740234}" srcOrd="2" destOrd="0" presId="urn:microsoft.com/office/officeart/2005/8/layout/process5"/>
    <dgm:cxn modelId="{D791105C-97E6-4EC7-9D2A-952518682BE2}" type="presParOf" srcId="{D5AA7DC2-AC7F-49D0-BC6D-24BC56EA5FD6}" destId="{CD10E24F-2477-4966-AF38-D8BA321FDB01}" srcOrd="3" destOrd="0" presId="urn:microsoft.com/office/officeart/2005/8/layout/process5"/>
    <dgm:cxn modelId="{4D574F03-2AAB-4E0B-83BE-F37B4D95CA5C}" type="presParOf" srcId="{CD10E24F-2477-4966-AF38-D8BA321FDB01}" destId="{65ACCCE3-A0A2-4E17-BE80-C34576EEE9AA}" srcOrd="0" destOrd="0" presId="urn:microsoft.com/office/officeart/2005/8/layout/process5"/>
    <dgm:cxn modelId="{51751130-29DE-4446-80CA-AEB5DE76066F}" type="presParOf" srcId="{D5AA7DC2-AC7F-49D0-BC6D-24BC56EA5FD6}" destId="{95D4DFCC-A1EA-4F7D-BE57-43166EDFE41E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5495C6-B90A-447E-9809-2036BD029570}" type="doc">
      <dgm:prSet loTypeId="urn:microsoft.com/office/officeart/2005/8/layout/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F2892F69-1666-4486-BF22-831F88013756}">
      <dgm:prSet phldrT="[文字]" custT="1"/>
      <dgm:spPr/>
      <dgm:t>
        <a:bodyPr/>
        <a:lstStyle/>
        <a:p>
          <a:r>
            <a:rPr lang="zh-TW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立案時</a:t>
          </a:r>
          <a:r>
            <a:rPr lang="en-US" altLang="zh-TW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檢核顧問、分潤模式</a:t>
          </a:r>
          <a:r>
            <a:rPr lang="en-US" altLang="zh-TW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r>
            <a:rPr lang="zh-TW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，收款當月發放</a:t>
          </a:r>
        </a:p>
      </dgm:t>
    </dgm:pt>
    <dgm:pt modelId="{05DD0652-1437-4A63-BF5E-F5D863556999}" type="parTrans" cxnId="{4BA6657D-3807-479E-9317-A5A79E58E260}">
      <dgm:prSet/>
      <dgm:spPr/>
      <dgm:t>
        <a:bodyPr/>
        <a:lstStyle/>
        <a:p>
          <a:endParaRPr lang="zh-TW" altLang="en-US" sz="1600"/>
        </a:p>
      </dgm:t>
    </dgm:pt>
    <dgm:pt modelId="{71CC936C-453A-44C5-8DA5-BA1FD585ED98}" type="sibTrans" cxnId="{4BA6657D-3807-479E-9317-A5A79E58E260}">
      <dgm:prSet custT="1"/>
      <dgm:spPr/>
      <dgm:t>
        <a:bodyPr/>
        <a:lstStyle/>
        <a:p>
          <a:endParaRPr lang="zh-TW" altLang="en-US" sz="1600"/>
        </a:p>
      </dgm:t>
    </dgm:pt>
    <dgm:pt modelId="{68AA649E-07BC-489A-BA59-D97CE1AC3871}">
      <dgm:prSet phldrT="[文字]" custT="1"/>
      <dgm:spPr/>
      <dgm:t>
        <a:bodyPr/>
        <a:lstStyle/>
        <a:p>
          <a:r>
            <a:rPr lang="zh-TW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派案時</a:t>
          </a:r>
          <a:r>
            <a:rPr lang="en-US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檢核工程師、分潤模式</a:t>
          </a:r>
          <a:r>
            <a:rPr lang="en-US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r>
            <a:rPr lang="zh-TW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，送件當月發放</a:t>
          </a:r>
        </a:p>
      </dgm:t>
    </dgm:pt>
    <dgm:pt modelId="{FB62C7C7-1EDF-44F1-A7FF-316C4FAEEC8A}" type="parTrans" cxnId="{4FA3958C-27C3-4EC5-8E41-0EDD032DD066}">
      <dgm:prSet/>
      <dgm:spPr/>
      <dgm:t>
        <a:bodyPr/>
        <a:lstStyle/>
        <a:p>
          <a:endParaRPr lang="zh-TW" altLang="en-US" sz="1600"/>
        </a:p>
      </dgm:t>
    </dgm:pt>
    <dgm:pt modelId="{93551197-EAEF-417A-A8C5-93ACCF0493A1}" type="sibTrans" cxnId="{4FA3958C-27C3-4EC5-8E41-0EDD032DD066}">
      <dgm:prSet/>
      <dgm:spPr/>
      <dgm:t>
        <a:bodyPr/>
        <a:lstStyle/>
        <a:p>
          <a:endParaRPr lang="zh-TW" altLang="en-US" sz="1600"/>
        </a:p>
      </dgm:t>
    </dgm:pt>
    <dgm:pt modelId="{D5AA7DC2-AC7F-49D0-BC6D-24BC56EA5FD6}" type="pres">
      <dgm:prSet presAssocID="{485495C6-B90A-447E-9809-2036BD029570}" presName="diagram" presStyleCnt="0">
        <dgm:presLayoutVars>
          <dgm:dir/>
          <dgm:resizeHandles val="exact"/>
        </dgm:presLayoutVars>
      </dgm:prSet>
      <dgm:spPr/>
    </dgm:pt>
    <dgm:pt modelId="{08A48A73-6E04-4641-B9BE-0BB2C24E29F2}" type="pres">
      <dgm:prSet presAssocID="{F2892F69-1666-4486-BF22-831F88013756}" presName="node" presStyleLbl="node1" presStyleIdx="0" presStyleCnt="2">
        <dgm:presLayoutVars>
          <dgm:bulletEnabled val="1"/>
        </dgm:presLayoutVars>
      </dgm:prSet>
      <dgm:spPr/>
    </dgm:pt>
    <dgm:pt modelId="{80D5CC51-2B0B-4DDB-9D43-36648AF2413B}" type="pres">
      <dgm:prSet presAssocID="{71CC936C-453A-44C5-8DA5-BA1FD585ED98}" presName="sibTrans" presStyleLbl="sibTrans2D1" presStyleIdx="0" presStyleCnt="1"/>
      <dgm:spPr/>
    </dgm:pt>
    <dgm:pt modelId="{C19AC285-415B-467C-9FA8-48807B0EA840}" type="pres">
      <dgm:prSet presAssocID="{71CC936C-453A-44C5-8DA5-BA1FD585ED98}" presName="connectorText" presStyleLbl="sibTrans2D1" presStyleIdx="0" presStyleCnt="1"/>
      <dgm:spPr/>
    </dgm:pt>
    <dgm:pt modelId="{B05EE230-FE80-4ADE-A39B-DEF7F5740234}" type="pres">
      <dgm:prSet presAssocID="{68AA649E-07BC-489A-BA59-D97CE1AC3871}" presName="node" presStyleLbl="node1" presStyleIdx="1" presStyleCnt="2">
        <dgm:presLayoutVars>
          <dgm:bulletEnabled val="1"/>
        </dgm:presLayoutVars>
      </dgm:prSet>
      <dgm:spPr/>
    </dgm:pt>
  </dgm:ptLst>
  <dgm:cxnLst>
    <dgm:cxn modelId="{E6C9655F-0C43-4676-8BC5-A043C79CCE4A}" type="presOf" srcId="{F2892F69-1666-4486-BF22-831F88013756}" destId="{08A48A73-6E04-4641-B9BE-0BB2C24E29F2}" srcOrd="0" destOrd="0" presId="urn:microsoft.com/office/officeart/2005/8/layout/process5"/>
    <dgm:cxn modelId="{A7919D65-E093-43AB-B7DA-EEC1308DF9F8}" type="presOf" srcId="{68AA649E-07BC-489A-BA59-D97CE1AC3871}" destId="{B05EE230-FE80-4ADE-A39B-DEF7F5740234}" srcOrd="0" destOrd="0" presId="urn:microsoft.com/office/officeart/2005/8/layout/process5"/>
    <dgm:cxn modelId="{7657BF51-85F8-4636-9A39-30AB24B5D4F7}" type="presOf" srcId="{71CC936C-453A-44C5-8DA5-BA1FD585ED98}" destId="{C19AC285-415B-467C-9FA8-48807B0EA840}" srcOrd="1" destOrd="0" presId="urn:microsoft.com/office/officeart/2005/8/layout/process5"/>
    <dgm:cxn modelId="{D6276159-059B-4607-AE88-180122456183}" type="presOf" srcId="{485495C6-B90A-447E-9809-2036BD029570}" destId="{D5AA7DC2-AC7F-49D0-BC6D-24BC56EA5FD6}" srcOrd="0" destOrd="0" presId="urn:microsoft.com/office/officeart/2005/8/layout/process5"/>
    <dgm:cxn modelId="{4BA6657D-3807-479E-9317-A5A79E58E260}" srcId="{485495C6-B90A-447E-9809-2036BD029570}" destId="{F2892F69-1666-4486-BF22-831F88013756}" srcOrd="0" destOrd="0" parTransId="{05DD0652-1437-4A63-BF5E-F5D863556999}" sibTransId="{71CC936C-453A-44C5-8DA5-BA1FD585ED98}"/>
    <dgm:cxn modelId="{4FA3958C-27C3-4EC5-8E41-0EDD032DD066}" srcId="{485495C6-B90A-447E-9809-2036BD029570}" destId="{68AA649E-07BC-489A-BA59-D97CE1AC3871}" srcOrd="1" destOrd="0" parTransId="{FB62C7C7-1EDF-44F1-A7FF-316C4FAEEC8A}" sibTransId="{93551197-EAEF-417A-A8C5-93ACCF0493A1}"/>
    <dgm:cxn modelId="{1EC8AEDD-CCA4-4719-B7A8-72A80109761C}" type="presOf" srcId="{71CC936C-453A-44C5-8DA5-BA1FD585ED98}" destId="{80D5CC51-2B0B-4DDB-9D43-36648AF2413B}" srcOrd="0" destOrd="0" presId="urn:microsoft.com/office/officeart/2005/8/layout/process5"/>
    <dgm:cxn modelId="{93246C80-C78F-4412-8798-7FA9D346867D}" type="presParOf" srcId="{D5AA7DC2-AC7F-49D0-BC6D-24BC56EA5FD6}" destId="{08A48A73-6E04-4641-B9BE-0BB2C24E29F2}" srcOrd="0" destOrd="0" presId="urn:microsoft.com/office/officeart/2005/8/layout/process5"/>
    <dgm:cxn modelId="{7B95F4FA-919E-4ED2-8254-2CDE490964D3}" type="presParOf" srcId="{D5AA7DC2-AC7F-49D0-BC6D-24BC56EA5FD6}" destId="{80D5CC51-2B0B-4DDB-9D43-36648AF2413B}" srcOrd="1" destOrd="0" presId="urn:microsoft.com/office/officeart/2005/8/layout/process5"/>
    <dgm:cxn modelId="{F6F79236-28E4-43A3-BB67-8290BAC9ED2D}" type="presParOf" srcId="{80D5CC51-2B0B-4DDB-9D43-36648AF2413B}" destId="{C19AC285-415B-467C-9FA8-48807B0EA840}" srcOrd="0" destOrd="0" presId="urn:microsoft.com/office/officeart/2005/8/layout/process5"/>
    <dgm:cxn modelId="{9251C6CE-A155-491F-A01D-F89F1C71F599}" type="presParOf" srcId="{D5AA7DC2-AC7F-49D0-BC6D-24BC56EA5FD6}" destId="{B05EE230-FE80-4ADE-A39B-DEF7F5740234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85495C6-B90A-447E-9809-2036BD029570}" type="doc">
      <dgm:prSet loTypeId="urn:microsoft.com/office/officeart/2005/8/layout/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F2892F69-1666-4486-BF22-831F88013756}">
      <dgm:prSet phldrT="[文字]" custT="1"/>
      <dgm:spPr/>
      <dgm:t>
        <a:bodyPr/>
        <a:lstStyle/>
        <a:p>
          <a:r>
            <a:rPr lang="zh-TW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各式官費</a:t>
          </a:r>
          <a:endParaRPr lang="en-US" altLang="zh-TW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zh-TW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各式複代理費</a:t>
          </a:r>
        </a:p>
      </dgm:t>
    </dgm:pt>
    <dgm:pt modelId="{05DD0652-1437-4A63-BF5E-F5D863556999}" type="parTrans" cxnId="{4BA6657D-3807-479E-9317-A5A79E58E260}">
      <dgm:prSet/>
      <dgm:spPr/>
      <dgm:t>
        <a:bodyPr/>
        <a:lstStyle/>
        <a:p>
          <a:endParaRPr lang="zh-TW" altLang="en-US" sz="1600"/>
        </a:p>
      </dgm:t>
    </dgm:pt>
    <dgm:pt modelId="{71CC936C-453A-44C5-8DA5-BA1FD585ED98}" type="sibTrans" cxnId="{4BA6657D-3807-479E-9317-A5A79E58E260}">
      <dgm:prSet custT="1"/>
      <dgm:spPr/>
      <dgm:t>
        <a:bodyPr/>
        <a:lstStyle/>
        <a:p>
          <a:endParaRPr lang="zh-TW" altLang="en-US" sz="1600"/>
        </a:p>
      </dgm:t>
    </dgm:pt>
    <dgm:pt modelId="{68AA649E-07BC-489A-BA59-D97CE1AC3871}">
      <dgm:prSet phldrT="[文字]" custT="1"/>
      <dgm:spPr/>
      <dgm:t>
        <a:bodyPr/>
        <a:lstStyle/>
        <a:p>
          <a:r>
            <a:rPr lang="zh-TW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各式聯盟行銷分潤</a:t>
          </a:r>
          <a:endParaRPr lang="en-US" altLang="zh-TW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en-US" altLang="zh-TW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以收款為依</a:t>
          </a:r>
          <a:r>
            <a:rPr lang="en-US" altLang="zh-TW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zh-TW" alt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62C7C7-1EDF-44F1-A7FF-316C4FAEEC8A}" type="parTrans" cxnId="{4FA3958C-27C3-4EC5-8E41-0EDD032DD066}">
      <dgm:prSet/>
      <dgm:spPr/>
      <dgm:t>
        <a:bodyPr/>
        <a:lstStyle/>
        <a:p>
          <a:endParaRPr lang="zh-TW" altLang="en-US" sz="1600"/>
        </a:p>
      </dgm:t>
    </dgm:pt>
    <dgm:pt modelId="{93551197-EAEF-417A-A8C5-93ACCF0493A1}" type="sibTrans" cxnId="{4FA3958C-27C3-4EC5-8E41-0EDD032DD066}">
      <dgm:prSet/>
      <dgm:spPr/>
      <dgm:t>
        <a:bodyPr/>
        <a:lstStyle/>
        <a:p>
          <a:endParaRPr lang="zh-TW" altLang="en-US" sz="1600"/>
        </a:p>
      </dgm:t>
    </dgm:pt>
    <dgm:pt modelId="{D5AA7DC2-AC7F-49D0-BC6D-24BC56EA5FD6}" type="pres">
      <dgm:prSet presAssocID="{485495C6-B90A-447E-9809-2036BD029570}" presName="diagram" presStyleCnt="0">
        <dgm:presLayoutVars>
          <dgm:dir/>
          <dgm:resizeHandles val="exact"/>
        </dgm:presLayoutVars>
      </dgm:prSet>
      <dgm:spPr/>
    </dgm:pt>
    <dgm:pt modelId="{08A48A73-6E04-4641-B9BE-0BB2C24E29F2}" type="pres">
      <dgm:prSet presAssocID="{F2892F69-1666-4486-BF22-831F88013756}" presName="node" presStyleLbl="node1" presStyleIdx="0" presStyleCnt="2">
        <dgm:presLayoutVars>
          <dgm:bulletEnabled val="1"/>
        </dgm:presLayoutVars>
      </dgm:prSet>
      <dgm:spPr/>
    </dgm:pt>
    <dgm:pt modelId="{80D5CC51-2B0B-4DDB-9D43-36648AF2413B}" type="pres">
      <dgm:prSet presAssocID="{71CC936C-453A-44C5-8DA5-BA1FD585ED98}" presName="sibTrans" presStyleLbl="sibTrans2D1" presStyleIdx="0" presStyleCnt="1"/>
      <dgm:spPr/>
    </dgm:pt>
    <dgm:pt modelId="{C19AC285-415B-467C-9FA8-48807B0EA840}" type="pres">
      <dgm:prSet presAssocID="{71CC936C-453A-44C5-8DA5-BA1FD585ED98}" presName="connectorText" presStyleLbl="sibTrans2D1" presStyleIdx="0" presStyleCnt="1"/>
      <dgm:spPr/>
    </dgm:pt>
    <dgm:pt modelId="{B05EE230-FE80-4ADE-A39B-DEF7F5740234}" type="pres">
      <dgm:prSet presAssocID="{68AA649E-07BC-489A-BA59-D97CE1AC3871}" presName="node" presStyleLbl="node1" presStyleIdx="1" presStyleCnt="2">
        <dgm:presLayoutVars>
          <dgm:bulletEnabled val="1"/>
        </dgm:presLayoutVars>
      </dgm:prSet>
      <dgm:spPr/>
    </dgm:pt>
  </dgm:ptLst>
  <dgm:cxnLst>
    <dgm:cxn modelId="{E6C9655F-0C43-4676-8BC5-A043C79CCE4A}" type="presOf" srcId="{F2892F69-1666-4486-BF22-831F88013756}" destId="{08A48A73-6E04-4641-B9BE-0BB2C24E29F2}" srcOrd="0" destOrd="0" presId="urn:microsoft.com/office/officeart/2005/8/layout/process5"/>
    <dgm:cxn modelId="{A7919D65-E093-43AB-B7DA-EEC1308DF9F8}" type="presOf" srcId="{68AA649E-07BC-489A-BA59-D97CE1AC3871}" destId="{B05EE230-FE80-4ADE-A39B-DEF7F5740234}" srcOrd="0" destOrd="0" presId="urn:microsoft.com/office/officeart/2005/8/layout/process5"/>
    <dgm:cxn modelId="{7657BF51-85F8-4636-9A39-30AB24B5D4F7}" type="presOf" srcId="{71CC936C-453A-44C5-8DA5-BA1FD585ED98}" destId="{C19AC285-415B-467C-9FA8-48807B0EA840}" srcOrd="1" destOrd="0" presId="urn:microsoft.com/office/officeart/2005/8/layout/process5"/>
    <dgm:cxn modelId="{D6276159-059B-4607-AE88-180122456183}" type="presOf" srcId="{485495C6-B90A-447E-9809-2036BD029570}" destId="{D5AA7DC2-AC7F-49D0-BC6D-24BC56EA5FD6}" srcOrd="0" destOrd="0" presId="urn:microsoft.com/office/officeart/2005/8/layout/process5"/>
    <dgm:cxn modelId="{4BA6657D-3807-479E-9317-A5A79E58E260}" srcId="{485495C6-B90A-447E-9809-2036BD029570}" destId="{F2892F69-1666-4486-BF22-831F88013756}" srcOrd="0" destOrd="0" parTransId="{05DD0652-1437-4A63-BF5E-F5D863556999}" sibTransId="{71CC936C-453A-44C5-8DA5-BA1FD585ED98}"/>
    <dgm:cxn modelId="{4FA3958C-27C3-4EC5-8E41-0EDD032DD066}" srcId="{485495C6-B90A-447E-9809-2036BD029570}" destId="{68AA649E-07BC-489A-BA59-D97CE1AC3871}" srcOrd="1" destOrd="0" parTransId="{FB62C7C7-1EDF-44F1-A7FF-316C4FAEEC8A}" sibTransId="{93551197-EAEF-417A-A8C5-93ACCF0493A1}"/>
    <dgm:cxn modelId="{1EC8AEDD-CCA4-4719-B7A8-72A80109761C}" type="presOf" srcId="{71CC936C-453A-44C5-8DA5-BA1FD585ED98}" destId="{80D5CC51-2B0B-4DDB-9D43-36648AF2413B}" srcOrd="0" destOrd="0" presId="urn:microsoft.com/office/officeart/2005/8/layout/process5"/>
    <dgm:cxn modelId="{93246C80-C78F-4412-8798-7FA9D346867D}" type="presParOf" srcId="{D5AA7DC2-AC7F-49D0-BC6D-24BC56EA5FD6}" destId="{08A48A73-6E04-4641-B9BE-0BB2C24E29F2}" srcOrd="0" destOrd="0" presId="urn:microsoft.com/office/officeart/2005/8/layout/process5"/>
    <dgm:cxn modelId="{7B95F4FA-919E-4ED2-8254-2CDE490964D3}" type="presParOf" srcId="{D5AA7DC2-AC7F-49D0-BC6D-24BC56EA5FD6}" destId="{80D5CC51-2B0B-4DDB-9D43-36648AF2413B}" srcOrd="1" destOrd="0" presId="urn:microsoft.com/office/officeart/2005/8/layout/process5"/>
    <dgm:cxn modelId="{F6F79236-28E4-43A3-BB67-8290BAC9ED2D}" type="presParOf" srcId="{80D5CC51-2B0B-4DDB-9D43-36648AF2413B}" destId="{C19AC285-415B-467C-9FA8-48807B0EA840}" srcOrd="0" destOrd="0" presId="urn:microsoft.com/office/officeart/2005/8/layout/process5"/>
    <dgm:cxn modelId="{9251C6CE-A155-491F-A01D-F89F1C71F599}" type="presParOf" srcId="{D5AA7DC2-AC7F-49D0-BC6D-24BC56EA5FD6}" destId="{B05EE230-FE80-4ADE-A39B-DEF7F5740234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85495C6-B90A-447E-9809-2036BD029570}" type="doc">
      <dgm:prSet loTypeId="urn:microsoft.com/office/officeart/2005/8/layout/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TW" altLang="en-US"/>
        </a:p>
      </dgm:t>
    </dgm:pt>
    <dgm:pt modelId="{F2892F69-1666-4486-BF22-831F88013756}">
      <dgm:prSet phldrT="[文字]"/>
      <dgm:spPr/>
      <dgm:t>
        <a:bodyPr/>
        <a:lstStyle/>
        <a:p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定稿與基本資料轉檔、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FTP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上傳、暫存一周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?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、失敗提醒原因並要求補填、成功顯示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zh-TW" altLang="en-US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DD0652-1437-4A63-BF5E-F5D863556999}" type="parTrans" cxnId="{4BA6657D-3807-479E-9317-A5A79E58E260}">
      <dgm:prSet/>
      <dgm:spPr/>
      <dgm:t>
        <a:bodyPr/>
        <a:lstStyle/>
        <a:p>
          <a:endParaRPr lang="zh-TW" altLang="en-US"/>
        </a:p>
      </dgm:t>
    </dgm:pt>
    <dgm:pt modelId="{71CC936C-453A-44C5-8DA5-BA1FD585ED98}" type="sibTrans" cxnId="{4BA6657D-3807-479E-9317-A5A79E58E260}">
      <dgm:prSet/>
      <dgm:spPr/>
      <dgm:t>
        <a:bodyPr/>
        <a:lstStyle/>
        <a:p>
          <a:endParaRPr lang="zh-TW" altLang="en-US"/>
        </a:p>
      </dgm:t>
    </dgm:pt>
    <dgm:pt modelId="{68AA649E-07BC-489A-BA59-D97CE1AC3871}">
      <dgm:prSet phldrT="[文字]"/>
      <dgm:spPr/>
      <dgm:t>
        <a:bodyPr/>
        <a:lstStyle/>
        <a:p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付款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一鍵傳送智財局</a:t>
          </a:r>
        </a:p>
      </dgm:t>
    </dgm:pt>
    <dgm:pt modelId="{FB62C7C7-1EDF-44F1-A7FF-316C4FAEEC8A}" type="parTrans" cxnId="{4FA3958C-27C3-4EC5-8E41-0EDD032DD066}">
      <dgm:prSet/>
      <dgm:spPr/>
      <dgm:t>
        <a:bodyPr/>
        <a:lstStyle/>
        <a:p>
          <a:endParaRPr lang="zh-TW" altLang="en-US"/>
        </a:p>
      </dgm:t>
    </dgm:pt>
    <dgm:pt modelId="{93551197-EAEF-417A-A8C5-93ACCF0493A1}" type="sibTrans" cxnId="{4FA3958C-27C3-4EC5-8E41-0EDD032DD066}">
      <dgm:prSet/>
      <dgm:spPr/>
      <dgm:t>
        <a:bodyPr/>
        <a:lstStyle/>
        <a:p>
          <a:endParaRPr lang="zh-TW" altLang="en-US"/>
        </a:p>
      </dgm:t>
    </dgm:pt>
    <dgm:pt modelId="{1C5DB88D-5FE8-444E-ABBB-BE600072979C}">
      <dgm:prSet phldrT="[文字]"/>
      <dgm:spPr/>
      <dgm:t>
        <a:bodyPr/>
        <a:lstStyle/>
        <a:p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獲取申請日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案號自動通知客戶、</a:t>
          </a:r>
          <a:r>
            <a:rPr lang="en-US" altLang="zh-TW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cc</a:t>
          </a:r>
          <a:r>
            <a: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必要人員</a:t>
          </a:r>
        </a:p>
      </dgm:t>
    </dgm:pt>
    <dgm:pt modelId="{4C5449E8-70BD-4849-A7B9-D848D4034A1A}" type="parTrans" cxnId="{7AC650D5-04AD-46EC-94A1-282A2E4A0F53}">
      <dgm:prSet/>
      <dgm:spPr/>
      <dgm:t>
        <a:bodyPr/>
        <a:lstStyle/>
        <a:p>
          <a:endParaRPr lang="zh-TW" altLang="en-US"/>
        </a:p>
      </dgm:t>
    </dgm:pt>
    <dgm:pt modelId="{C033B2C9-90EC-4750-B191-58BBCDDE91D6}" type="sibTrans" cxnId="{7AC650D5-04AD-46EC-94A1-282A2E4A0F53}">
      <dgm:prSet/>
      <dgm:spPr/>
      <dgm:t>
        <a:bodyPr/>
        <a:lstStyle/>
        <a:p>
          <a:endParaRPr lang="zh-TW" altLang="en-US"/>
        </a:p>
      </dgm:t>
    </dgm:pt>
    <dgm:pt modelId="{D5AA7DC2-AC7F-49D0-BC6D-24BC56EA5FD6}" type="pres">
      <dgm:prSet presAssocID="{485495C6-B90A-447E-9809-2036BD029570}" presName="diagram" presStyleCnt="0">
        <dgm:presLayoutVars>
          <dgm:dir/>
          <dgm:resizeHandles val="exact"/>
        </dgm:presLayoutVars>
      </dgm:prSet>
      <dgm:spPr/>
    </dgm:pt>
    <dgm:pt modelId="{08A48A73-6E04-4641-B9BE-0BB2C24E29F2}" type="pres">
      <dgm:prSet presAssocID="{F2892F69-1666-4486-BF22-831F88013756}" presName="node" presStyleLbl="node1" presStyleIdx="0" presStyleCnt="3">
        <dgm:presLayoutVars>
          <dgm:bulletEnabled val="1"/>
        </dgm:presLayoutVars>
      </dgm:prSet>
      <dgm:spPr/>
    </dgm:pt>
    <dgm:pt modelId="{80D5CC51-2B0B-4DDB-9D43-36648AF2413B}" type="pres">
      <dgm:prSet presAssocID="{71CC936C-453A-44C5-8DA5-BA1FD585ED98}" presName="sibTrans" presStyleLbl="sibTrans2D1" presStyleIdx="0" presStyleCnt="2"/>
      <dgm:spPr/>
    </dgm:pt>
    <dgm:pt modelId="{C19AC285-415B-467C-9FA8-48807B0EA840}" type="pres">
      <dgm:prSet presAssocID="{71CC936C-453A-44C5-8DA5-BA1FD585ED98}" presName="connectorText" presStyleLbl="sibTrans2D1" presStyleIdx="0" presStyleCnt="2"/>
      <dgm:spPr/>
    </dgm:pt>
    <dgm:pt modelId="{B05EE230-FE80-4ADE-A39B-DEF7F5740234}" type="pres">
      <dgm:prSet presAssocID="{68AA649E-07BC-489A-BA59-D97CE1AC3871}" presName="node" presStyleLbl="node1" presStyleIdx="1" presStyleCnt="3">
        <dgm:presLayoutVars>
          <dgm:bulletEnabled val="1"/>
        </dgm:presLayoutVars>
      </dgm:prSet>
      <dgm:spPr/>
    </dgm:pt>
    <dgm:pt modelId="{CD10E24F-2477-4966-AF38-D8BA321FDB01}" type="pres">
      <dgm:prSet presAssocID="{93551197-EAEF-417A-A8C5-93ACCF0493A1}" presName="sibTrans" presStyleLbl="sibTrans2D1" presStyleIdx="1" presStyleCnt="2"/>
      <dgm:spPr/>
    </dgm:pt>
    <dgm:pt modelId="{65ACCCE3-A0A2-4E17-BE80-C34576EEE9AA}" type="pres">
      <dgm:prSet presAssocID="{93551197-EAEF-417A-A8C5-93ACCF0493A1}" presName="connectorText" presStyleLbl="sibTrans2D1" presStyleIdx="1" presStyleCnt="2"/>
      <dgm:spPr/>
    </dgm:pt>
    <dgm:pt modelId="{95D4DFCC-A1EA-4F7D-BE57-43166EDFE41E}" type="pres">
      <dgm:prSet presAssocID="{1C5DB88D-5FE8-444E-ABBB-BE600072979C}" presName="node" presStyleLbl="node1" presStyleIdx="2" presStyleCnt="3">
        <dgm:presLayoutVars>
          <dgm:bulletEnabled val="1"/>
        </dgm:presLayoutVars>
      </dgm:prSet>
      <dgm:spPr/>
    </dgm:pt>
  </dgm:ptLst>
  <dgm:cxnLst>
    <dgm:cxn modelId="{E6C9655F-0C43-4676-8BC5-A043C79CCE4A}" type="presOf" srcId="{F2892F69-1666-4486-BF22-831F88013756}" destId="{08A48A73-6E04-4641-B9BE-0BB2C24E29F2}" srcOrd="0" destOrd="0" presId="urn:microsoft.com/office/officeart/2005/8/layout/process5"/>
    <dgm:cxn modelId="{A7919D65-E093-43AB-B7DA-EEC1308DF9F8}" type="presOf" srcId="{68AA649E-07BC-489A-BA59-D97CE1AC3871}" destId="{B05EE230-FE80-4ADE-A39B-DEF7F5740234}" srcOrd="0" destOrd="0" presId="urn:microsoft.com/office/officeart/2005/8/layout/process5"/>
    <dgm:cxn modelId="{7657BF51-85F8-4636-9A39-30AB24B5D4F7}" type="presOf" srcId="{71CC936C-453A-44C5-8DA5-BA1FD585ED98}" destId="{C19AC285-415B-467C-9FA8-48807B0EA840}" srcOrd="1" destOrd="0" presId="urn:microsoft.com/office/officeart/2005/8/layout/process5"/>
    <dgm:cxn modelId="{99E45A54-07E9-4677-AD06-79A20359FD35}" type="presOf" srcId="{93551197-EAEF-417A-A8C5-93ACCF0493A1}" destId="{CD10E24F-2477-4966-AF38-D8BA321FDB01}" srcOrd="0" destOrd="0" presId="urn:microsoft.com/office/officeart/2005/8/layout/process5"/>
    <dgm:cxn modelId="{EBAC0855-A40C-41C4-AA06-9782BD29C571}" type="presOf" srcId="{93551197-EAEF-417A-A8C5-93ACCF0493A1}" destId="{65ACCCE3-A0A2-4E17-BE80-C34576EEE9AA}" srcOrd="1" destOrd="0" presId="urn:microsoft.com/office/officeart/2005/8/layout/process5"/>
    <dgm:cxn modelId="{D6276159-059B-4607-AE88-180122456183}" type="presOf" srcId="{485495C6-B90A-447E-9809-2036BD029570}" destId="{D5AA7DC2-AC7F-49D0-BC6D-24BC56EA5FD6}" srcOrd="0" destOrd="0" presId="urn:microsoft.com/office/officeart/2005/8/layout/process5"/>
    <dgm:cxn modelId="{4BA6657D-3807-479E-9317-A5A79E58E260}" srcId="{485495C6-B90A-447E-9809-2036BD029570}" destId="{F2892F69-1666-4486-BF22-831F88013756}" srcOrd="0" destOrd="0" parTransId="{05DD0652-1437-4A63-BF5E-F5D863556999}" sibTransId="{71CC936C-453A-44C5-8DA5-BA1FD585ED98}"/>
    <dgm:cxn modelId="{4FA3958C-27C3-4EC5-8E41-0EDD032DD066}" srcId="{485495C6-B90A-447E-9809-2036BD029570}" destId="{68AA649E-07BC-489A-BA59-D97CE1AC3871}" srcOrd="1" destOrd="0" parTransId="{FB62C7C7-1EDF-44F1-A7FF-316C4FAEEC8A}" sibTransId="{93551197-EAEF-417A-A8C5-93ACCF0493A1}"/>
    <dgm:cxn modelId="{076DB88E-57AF-41BF-8535-3DFEB14913E4}" type="presOf" srcId="{1C5DB88D-5FE8-444E-ABBB-BE600072979C}" destId="{95D4DFCC-A1EA-4F7D-BE57-43166EDFE41E}" srcOrd="0" destOrd="0" presId="urn:microsoft.com/office/officeart/2005/8/layout/process5"/>
    <dgm:cxn modelId="{7AC650D5-04AD-46EC-94A1-282A2E4A0F53}" srcId="{485495C6-B90A-447E-9809-2036BD029570}" destId="{1C5DB88D-5FE8-444E-ABBB-BE600072979C}" srcOrd="2" destOrd="0" parTransId="{4C5449E8-70BD-4849-A7B9-D848D4034A1A}" sibTransId="{C033B2C9-90EC-4750-B191-58BBCDDE91D6}"/>
    <dgm:cxn modelId="{1EC8AEDD-CCA4-4719-B7A8-72A80109761C}" type="presOf" srcId="{71CC936C-453A-44C5-8DA5-BA1FD585ED98}" destId="{80D5CC51-2B0B-4DDB-9D43-36648AF2413B}" srcOrd="0" destOrd="0" presId="urn:microsoft.com/office/officeart/2005/8/layout/process5"/>
    <dgm:cxn modelId="{93246C80-C78F-4412-8798-7FA9D346867D}" type="presParOf" srcId="{D5AA7DC2-AC7F-49D0-BC6D-24BC56EA5FD6}" destId="{08A48A73-6E04-4641-B9BE-0BB2C24E29F2}" srcOrd="0" destOrd="0" presId="urn:microsoft.com/office/officeart/2005/8/layout/process5"/>
    <dgm:cxn modelId="{7B95F4FA-919E-4ED2-8254-2CDE490964D3}" type="presParOf" srcId="{D5AA7DC2-AC7F-49D0-BC6D-24BC56EA5FD6}" destId="{80D5CC51-2B0B-4DDB-9D43-36648AF2413B}" srcOrd="1" destOrd="0" presId="urn:microsoft.com/office/officeart/2005/8/layout/process5"/>
    <dgm:cxn modelId="{F6F79236-28E4-43A3-BB67-8290BAC9ED2D}" type="presParOf" srcId="{80D5CC51-2B0B-4DDB-9D43-36648AF2413B}" destId="{C19AC285-415B-467C-9FA8-48807B0EA840}" srcOrd="0" destOrd="0" presId="urn:microsoft.com/office/officeart/2005/8/layout/process5"/>
    <dgm:cxn modelId="{9251C6CE-A155-491F-A01D-F89F1C71F599}" type="presParOf" srcId="{D5AA7DC2-AC7F-49D0-BC6D-24BC56EA5FD6}" destId="{B05EE230-FE80-4ADE-A39B-DEF7F5740234}" srcOrd="2" destOrd="0" presId="urn:microsoft.com/office/officeart/2005/8/layout/process5"/>
    <dgm:cxn modelId="{D791105C-97E6-4EC7-9D2A-952518682BE2}" type="presParOf" srcId="{D5AA7DC2-AC7F-49D0-BC6D-24BC56EA5FD6}" destId="{CD10E24F-2477-4966-AF38-D8BA321FDB01}" srcOrd="3" destOrd="0" presId="urn:microsoft.com/office/officeart/2005/8/layout/process5"/>
    <dgm:cxn modelId="{4D574F03-2AAB-4E0B-83BE-F37B4D95CA5C}" type="presParOf" srcId="{CD10E24F-2477-4966-AF38-D8BA321FDB01}" destId="{65ACCCE3-A0A2-4E17-BE80-C34576EEE9AA}" srcOrd="0" destOrd="0" presId="urn:microsoft.com/office/officeart/2005/8/layout/process5"/>
    <dgm:cxn modelId="{51751130-29DE-4446-80CA-AEB5DE76066F}" type="presParOf" srcId="{D5AA7DC2-AC7F-49D0-BC6D-24BC56EA5FD6}" destId="{95D4DFCC-A1EA-4F7D-BE57-43166EDFE41E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FE228-D96B-4265-9E65-B0E7C125645D}">
      <dsp:nvSpPr>
        <dsp:cNvPr id="0" name=""/>
        <dsp:cNvSpPr/>
      </dsp:nvSpPr>
      <dsp:spPr>
        <a:xfrm>
          <a:off x="9694" y="947638"/>
          <a:ext cx="2897516" cy="17385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紀錄</a:t>
          </a:r>
          <a:r>
            <a:rPr lang="en-US" altLang="zh-TW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客戶名稱、英代碼、附檔、追蹤排程與提示、客戶狀態描述、下一步計畫</a:t>
          </a:r>
          <a:r>
            <a:rPr lang="en-US" altLang="zh-TW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…</a:t>
          </a:r>
          <a:r>
            <a:rPr lang="zh-TW" alt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附時間</a:t>
          </a:r>
          <a:r>
            <a:rPr lang="en-US" altLang="zh-TW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zh-TW" altLang="en-US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613" y="998557"/>
        <a:ext cx="2795678" cy="1636671"/>
      </dsp:txXfrm>
    </dsp:sp>
    <dsp:sp modelId="{DE735109-0AE9-47A8-9A8C-81FE46A8AC46}">
      <dsp:nvSpPr>
        <dsp:cNvPr id="0" name=""/>
        <dsp:cNvSpPr/>
      </dsp:nvSpPr>
      <dsp:spPr>
        <a:xfrm>
          <a:off x="3162191" y="1457601"/>
          <a:ext cx="614273" cy="71858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1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62191" y="1601318"/>
        <a:ext cx="429991" cy="431150"/>
      </dsp:txXfrm>
    </dsp:sp>
    <dsp:sp modelId="{5DA48D31-6A45-42AC-A8DA-F5F64F24E65B}">
      <dsp:nvSpPr>
        <dsp:cNvPr id="0" name=""/>
        <dsp:cNvSpPr/>
      </dsp:nvSpPr>
      <dsp:spPr>
        <a:xfrm>
          <a:off x="4066216" y="947638"/>
          <a:ext cx="2897516" cy="17385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接收相關附件</a:t>
          </a:r>
          <a:r>
            <a:rPr lang="en-US" altLang="zh-TW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</a:t>
          </a:r>
          <a:r>
            <a:rPr lang="zh-TW" alt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提供</a:t>
          </a:r>
          <a:r>
            <a:rPr lang="en-US" altLang="zh-TW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NDA</a:t>
          </a:r>
          <a:r>
            <a:rPr lang="zh-TW" alt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報價合約</a:t>
          </a:r>
        </a:p>
      </dsp:txBody>
      <dsp:txXfrm>
        <a:off x="4117135" y="998557"/>
        <a:ext cx="2795678" cy="1636671"/>
      </dsp:txXfrm>
    </dsp:sp>
    <dsp:sp modelId="{4CEB6C8B-2C69-498B-9B37-8EC27E54DD52}">
      <dsp:nvSpPr>
        <dsp:cNvPr id="0" name=""/>
        <dsp:cNvSpPr/>
      </dsp:nvSpPr>
      <dsp:spPr>
        <a:xfrm>
          <a:off x="7218714" y="1457601"/>
          <a:ext cx="614273" cy="71858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100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218714" y="1601318"/>
        <a:ext cx="429991" cy="431150"/>
      </dsp:txXfrm>
    </dsp:sp>
    <dsp:sp modelId="{059480CE-74D8-4BAC-8E09-D631572D9BAA}">
      <dsp:nvSpPr>
        <dsp:cNvPr id="0" name=""/>
        <dsp:cNvSpPr/>
      </dsp:nvSpPr>
      <dsp:spPr>
        <a:xfrm>
          <a:off x="8122739" y="947638"/>
          <a:ext cx="2897516" cy="17385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立案轉入案管系統</a:t>
          </a:r>
          <a:r>
            <a:rPr lang="en-US" altLang="zh-TW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立案號、客戶基本資料、案件種類與附件、付款資料</a:t>
          </a:r>
          <a:r>
            <a:rPr lang="en-US" altLang="zh-TW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人</a:t>
          </a:r>
          <a:r>
            <a:rPr lang="en-US" altLang="zh-TW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zh-TW" alt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聯絡方式</a:t>
          </a:r>
          <a:r>
            <a:rPr lang="en-US" altLang="zh-TW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zh-TW" alt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付款方式</a:t>
          </a:r>
          <a:r>
            <a:rPr lang="en-US" altLang="zh-TW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from</a:t>
          </a:r>
          <a:r>
            <a:rPr lang="zh-TW" alt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合約</a:t>
          </a:r>
          <a:r>
            <a:rPr lang="en-US" altLang="zh-TW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r>
            <a:rPr lang="zh-TW" alt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、派案、期控、線上繳費</a:t>
          </a:r>
          <a:r>
            <a:rPr lang="en-US" altLang="zh-TW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</a:t>
          </a:r>
          <a:r>
            <a:rPr lang="zh-TW" alt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請款單</a:t>
          </a:r>
          <a:r>
            <a:rPr lang="en-US" altLang="zh-TW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01/</a:t>
          </a:r>
          <a:r>
            <a:rPr lang="zh-TW" alt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電子發票</a:t>
          </a:r>
          <a:r>
            <a:rPr lang="en-US" altLang="zh-TW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或產出紙寄</a:t>
          </a:r>
          <a:r>
            <a:rPr lang="en-US" altLang="zh-TW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))</a:t>
          </a:r>
          <a:endParaRPr lang="zh-TW" altLang="en-US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173658" y="998557"/>
        <a:ext cx="2795678" cy="16366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F2149F-8652-4C5D-9B35-EB7B12BA8890}">
      <dsp:nvSpPr>
        <dsp:cNvPr id="0" name=""/>
        <dsp:cNvSpPr/>
      </dsp:nvSpPr>
      <dsp:spPr>
        <a:xfrm>
          <a:off x="9694" y="947638"/>
          <a:ext cx="2897516" cy="17385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立案轉入案管系統</a:t>
          </a:r>
          <a:r>
            <a:rPr lang="en-US" altLang="zh-TW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案號、客戶基本資料與案件模式</a:t>
          </a:r>
          <a:r>
            <a:rPr lang="en-US" altLang="zh-TW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zh-TW" altLang="en-US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根據案件模式預設自動或手控產生期控、各附檔拉入</a:t>
          </a:r>
          <a:r>
            <a:rPr lang="en-US" altLang="zh-TW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zh-TW" altLang="en-US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613" y="998557"/>
        <a:ext cx="2795678" cy="1636671"/>
      </dsp:txXfrm>
    </dsp:sp>
    <dsp:sp modelId="{9AD5ED0C-B71D-47B1-80AD-BAD2B06F7DC3}">
      <dsp:nvSpPr>
        <dsp:cNvPr id="0" name=""/>
        <dsp:cNvSpPr/>
      </dsp:nvSpPr>
      <dsp:spPr>
        <a:xfrm>
          <a:off x="3162191" y="1457601"/>
          <a:ext cx="614273" cy="71858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400" kern="1200"/>
        </a:p>
      </dsp:txBody>
      <dsp:txXfrm>
        <a:off x="3162191" y="1601318"/>
        <a:ext cx="429991" cy="431150"/>
      </dsp:txXfrm>
    </dsp:sp>
    <dsp:sp modelId="{063460D6-904A-495B-94CF-C0F95EA0E958}">
      <dsp:nvSpPr>
        <dsp:cNvPr id="0" name=""/>
        <dsp:cNvSpPr/>
      </dsp:nvSpPr>
      <dsp:spPr>
        <a:xfrm>
          <a:off x="4066216" y="947638"/>
          <a:ext cx="2897516" cy="17385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過程可能連結專案控管</a:t>
          </a:r>
          <a:r>
            <a:rPr lang="en-US" altLang="zh-TW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附檔存入、自動</a:t>
          </a:r>
          <a:r>
            <a:rPr lang="en-US" altLang="zh-TW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cc</a:t>
          </a:r>
          <a:r>
            <a:rPr lang="zh-TW" altLang="en-US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預設相關人員</a:t>
          </a:r>
          <a:r>
            <a:rPr lang="en-US" altLang="zh-TW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r>
            <a:rPr lang="zh-TW" altLang="en-US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、也可能微調分割案件的階段過程</a:t>
          </a:r>
          <a:r>
            <a:rPr lang="en-US" altLang="zh-TW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設期限來期控</a:t>
          </a:r>
          <a:r>
            <a:rPr lang="en-US" altLang="zh-TW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zh-TW" altLang="en-US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17135" y="998557"/>
        <a:ext cx="2795678" cy="1636671"/>
      </dsp:txXfrm>
    </dsp:sp>
    <dsp:sp modelId="{6EC49076-60A5-4CF7-A3BF-36134216A013}">
      <dsp:nvSpPr>
        <dsp:cNvPr id="0" name=""/>
        <dsp:cNvSpPr/>
      </dsp:nvSpPr>
      <dsp:spPr>
        <a:xfrm>
          <a:off x="7218714" y="1457601"/>
          <a:ext cx="614273" cy="71858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400" kern="1200"/>
        </a:p>
      </dsp:txBody>
      <dsp:txXfrm>
        <a:off x="7218714" y="1601318"/>
        <a:ext cx="429991" cy="431150"/>
      </dsp:txXfrm>
    </dsp:sp>
    <dsp:sp modelId="{08A48A73-6E04-4641-B9BE-0BB2C24E29F2}">
      <dsp:nvSpPr>
        <dsp:cNvPr id="0" name=""/>
        <dsp:cNvSpPr/>
      </dsp:nvSpPr>
      <dsp:spPr>
        <a:xfrm>
          <a:off x="8122739" y="947638"/>
          <a:ext cx="2897516" cy="17385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定稿結案</a:t>
          </a:r>
          <a:r>
            <a:rPr lang="en-US" altLang="zh-TW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會變成請款與完成合約依據、自動</a:t>
          </a:r>
          <a:r>
            <a:rPr lang="en-US" altLang="zh-TW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cc</a:t>
          </a:r>
          <a:r>
            <a:rPr lang="zh-TW" altLang="en-US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必要人員</a:t>
          </a:r>
          <a:r>
            <a:rPr lang="en-US" altLang="zh-TW" sz="17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zh-TW" altLang="en-US" sz="17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173658" y="998557"/>
        <a:ext cx="2795678" cy="16366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48A73-6E04-4641-B9BE-0BB2C24E29F2}">
      <dsp:nvSpPr>
        <dsp:cNvPr id="0" name=""/>
        <dsp:cNvSpPr/>
      </dsp:nvSpPr>
      <dsp:spPr>
        <a:xfrm>
          <a:off x="8472" y="520431"/>
          <a:ext cx="2532390" cy="15194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簽約立案時</a:t>
          </a:r>
          <a:r>
            <a:rPr lang="en-US" altLang="zh-TW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檢核付款方式、請款人與聯絡方式</a:t>
          </a:r>
          <a:r>
            <a:rPr lang="en-US" altLang="zh-TW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，傳寄請款</a:t>
          </a:r>
          <a:r>
            <a:rPr lang="en-US" altLang="zh-TW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01/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請款單</a:t>
          </a:r>
          <a:r>
            <a:rPr lang="en-US" altLang="zh-TW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發票</a:t>
          </a:r>
        </a:p>
      </dsp:txBody>
      <dsp:txXfrm>
        <a:off x="52975" y="564934"/>
        <a:ext cx="2443384" cy="1430428"/>
      </dsp:txXfrm>
    </dsp:sp>
    <dsp:sp modelId="{80D5CC51-2B0B-4DDB-9D43-36648AF2413B}">
      <dsp:nvSpPr>
        <dsp:cNvPr id="0" name=""/>
        <dsp:cNvSpPr/>
      </dsp:nvSpPr>
      <dsp:spPr>
        <a:xfrm>
          <a:off x="2763713" y="966132"/>
          <a:ext cx="536866" cy="628032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300" kern="1200"/>
        </a:p>
      </dsp:txBody>
      <dsp:txXfrm>
        <a:off x="2763713" y="1091738"/>
        <a:ext cx="375806" cy="376820"/>
      </dsp:txXfrm>
    </dsp:sp>
    <dsp:sp modelId="{B05EE230-FE80-4ADE-A39B-DEF7F5740234}">
      <dsp:nvSpPr>
        <dsp:cNvPr id="0" name=""/>
        <dsp:cNvSpPr/>
      </dsp:nvSpPr>
      <dsp:spPr>
        <a:xfrm>
          <a:off x="3553819" y="520431"/>
          <a:ext cx="2532390" cy="15194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定稿時</a:t>
          </a:r>
          <a:r>
            <a:rPr lang="en-US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檢核付款方式、請款人與聯絡方式</a:t>
          </a:r>
          <a:r>
            <a:rPr lang="en-US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，傳寄請款</a:t>
          </a:r>
          <a:r>
            <a:rPr lang="en-US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0</a:t>
          </a:r>
          <a:r>
            <a:rPr lang="en-US" altLang="zh-TW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r>
            <a:rPr lang="en-US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請款單</a:t>
          </a:r>
          <a:r>
            <a:rPr lang="en-US" altLang="zh-TW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官據</a:t>
          </a:r>
          <a:r>
            <a:rPr lang="en-US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發票</a:t>
          </a:r>
        </a:p>
      </dsp:txBody>
      <dsp:txXfrm>
        <a:off x="3598322" y="564934"/>
        <a:ext cx="2443384" cy="1430428"/>
      </dsp:txXfrm>
    </dsp:sp>
    <dsp:sp modelId="{CD10E24F-2477-4966-AF38-D8BA321FDB01}">
      <dsp:nvSpPr>
        <dsp:cNvPr id="0" name=""/>
        <dsp:cNvSpPr/>
      </dsp:nvSpPr>
      <dsp:spPr>
        <a:xfrm>
          <a:off x="6309060" y="966132"/>
          <a:ext cx="536866" cy="628032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300" kern="1200"/>
        </a:p>
      </dsp:txBody>
      <dsp:txXfrm>
        <a:off x="6309060" y="1091738"/>
        <a:ext cx="375806" cy="376820"/>
      </dsp:txXfrm>
    </dsp:sp>
    <dsp:sp modelId="{95D4DFCC-A1EA-4F7D-BE57-43166EDFE41E}">
      <dsp:nvSpPr>
        <dsp:cNvPr id="0" name=""/>
        <dsp:cNvSpPr/>
      </dsp:nvSpPr>
      <dsp:spPr>
        <a:xfrm>
          <a:off x="7099166" y="520431"/>
          <a:ext cx="2532390" cy="151943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約定最遲請款日時</a:t>
          </a:r>
          <a:r>
            <a:rPr lang="en-US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檢核付款方式、請款人與聯絡方式</a:t>
          </a:r>
          <a:r>
            <a:rPr lang="en-US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，傳寄請款</a:t>
          </a:r>
          <a:r>
            <a:rPr lang="en-US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0</a:t>
          </a:r>
          <a:r>
            <a:rPr lang="en-US" altLang="zh-TW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r>
            <a:rPr lang="en-US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請款單</a:t>
          </a:r>
          <a:r>
            <a:rPr lang="en-US" altLang="zh-TW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送件訊息</a:t>
          </a:r>
          <a:r>
            <a:rPr lang="en-US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發票</a:t>
          </a:r>
        </a:p>
      </dsp:txBody>
      <dsp:txXfrm>
        <a:off x="7143669" y="564934"/>
        <a:ext cx="2443384" cy="14304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48A73-6E04-4641-B9BE-0BB2C24E29F2}">
      <dsp:nvSpPr>
        <dsp:cNvPr id="0" name=""/>
        <dsp:cNvSpPr/>
      </dsp:nvSpPr>
      <dsp:spPr>
        <a:xfrm>
          <a:off x="1181" y="28506"/>
          <a:ext cx="2518614" cy="151116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立案時</a:t>
          </a:r>
          <a:r>
            <a:rPr lang="en-US" altLang="zh-TW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檢核顧問、分潤模式</a:t>
          </a:r>
          <a:r>
            <a:rPr lang="en-US" altLang="zh-TW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，收款當月發放</a:t>
          </a:r>
        </a:p>
      </dsp:txBody>
      <dsp:txXfrm>
        <a:off x="45442" y="72767"/>
        <a:ext cx="2430092" cy="1422646"/>
      </dsp:txXfrm>
    </dsp:sp>
    <dsp:sp modelId="{80D5CC51-2B0B-4DDB-9D43-36648AF2413B}">
      <dsp:nvSpPr>
        <dsp:cNvPr id="0" name=""/>
        <dsp:cNvSpPr/>
      </dsp:nvSpPr>
      <dsp:spPr>
        <a:xfrm>
          <a:off x="2741434" y="471782"/>
          <a:ext cx="533946" cy="62461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600" kern="1200"/>
        </a:p>
      </dsp:txBody>
      <dsp:txXfrm>
        <a:off x="2741434" y="596705"/>
        <a:ext cx="373762" cy="374770"/>
      </dsp:txXfrm>
    </dsp:sp>
    <dsp:sp modelId="{B05EE230-FE80-4ADE-A39B-DEF7F5740234}">
      <dsp:nvSpPr>
        <dsp:cNvPr id="0" name=""/>
        <dsp:cNvSpPr/>
      </dsp:nvSpPr>
      <dsp:spPr>
        <a:xfrm>
          <a:off x="3527241" y="28506"/>
          <a:ext cx="2518614" cy="151116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派案時</a:t>
          </a:r>
          <a:r>
            <a:rPr lang="en-US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檢核工程師、分潤模式</a:t>
          </a:r>
          <a:r>
            <a:rPr lang="en-US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，送件當月發放</a:t>
          </a:r>
        </a:p>
      </dsp:txBody>
      <dsp:txXfrm>
        <a:off x="3571502" y="72767"/>
        <a:ext cx="2430092" cy="14226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48A73-6E04-4641-B9BE-0BB2C24E29F2}">
      <dsp:nvSpPr>
        <dsp:cNvPr id="0" name=""/>
        <dsp:cNvSpPr/>
      </dsp:nvSpPr>
      <dsp:spPr>
        <a:xfrm>
          <a:off x="882714" y="954"/>
          <a:ext cx="2461559" cy="14769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各式官費</a:t>
          </a:r>
          <a:endParaRPr lang="en-US" altLang="zh-TW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各式複代理費</a:t>
          </a:r>
        </a:p>
      </dsp:txBody>
      <dsp:txXfrm>
        <a:off x="925972" y="44212"/>
        <a:ext cx="2375043" cy="1390419"/>
      </dsp:txXfrm>
    </dsp:sp>
    <dsp:sp modelId="{80D5CC51-2B0B-4DDB-9D43-36648AF2413B}">
      <dsp:nvSpPr>
        <dsp:cNvPr id="0" name=""/>
        <dsp:cNvSpPr/>
      </dsp:nvSpPr>
      <dsp:spPr>
        <a:xfrm>
          <a:off x="3560891" y="434189"/>
          <a:ext cx="521850" cy="61046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600" kern="1200"/>
        </a:p>
      </dsp:txBody>
      <dsp:txXfrm>
        <a:off x="3560891" y="556282"/>
        <a:ext cx="365295" cy="366280"/>
      </dsp:txXfrm>
    </dsp:sp>
    <dsp:sp modelId="{B05EE230-FE80-4ADE-A39B-DEF7F5740234}">
      <dsp:nvSpPr>
        <dsp:cNvPr id="0" name=""/>
        <dsp:cNvSpPr/>
      </dsp:nvSpPr>
      <dsp:spPr>
        <a:xfrm>
          <a:off x="4328897" y="954"/>
          <a:ext cx="2461559" cy="147693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各式聯盟行銷分潤</a:t>
          </a:r>
          <a:endParaRPr lang="en-US" altLang="zh-TW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</a:t>
          </a:r>
          <a:r>
            <a:rPr lang="zh-TW" altLang="en-US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以收款為依</a:t>
          </a:r>
          <a:r>
            <a:rPr lang="en-US" altLang="zh-TW" sz="1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zh-TW" altLang="en-US" sz="16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72155" y="44212"/>
        <a:ext cx="2375043" cy="13904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48A73-6E04-4641-B9BE-0BB2C24E29F2}">
      <dsp:nvSpPr>
        <dsp:cNvPr id="0" name=""/>
        <dsp:cNvSpPr/>
      </dsp:nvSpPr>
      <dsp:spPr>
        <a:xfrm>
          <a:off x="9694" y="947638"/>
          <a:ext cx="2897516" cy="17385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定稿與基本資料轉檔、</a:t>
          </a:r>
          <a:r>
            <a:rPr lang="en-US" altLang="zh-TW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FTP</a:t>
          </a:r>
          <a:r>
            <a:rPr lang="zh-TW" altLang="en-US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上傳、暫存一周</a:t>
          </a:r>
          <a:r>
            <a:rPr lang="en-US" altLang="zh-TW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?</a:t>
          </a:r>
          <a:r>
            <a:rPr lang="zh-TW" altLang="en-US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、失敗提醒原因並要求補填、成功顯示</a:t>
          </a:r>
          <a:r>
            <a:rPr lang="en-US" altLang="zh-TW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  <a:endParaRPr lang="zh-TW" altLang="en-US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613" y="998557"/>
        <a:ext cx="2795678" cy="1636671"/>
      </dsp:txXfrm>
    </dsp:sp>
    <dsp:sp modelId="{80D5CC51-2B0B-4DDB-9D43-36648AF2413B}">
      <dsp:nvSpPr>
        <dsp:cNvPr id="0" name=""/>
        <dsp:cNvSpPr/>
      </dsp:nvSpPr>
      <dsp:spPr>
        <a:xfrm>
          <a:off x="3162191" y="1457601"/>
          <a:ext cx="614273" cy="71858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500" kern="1200"/>
        </a:p>
      </dsp:txBody>
      <dsp:txXfrm>
        <a:off x="3162191" y="1601318"/>
        <a:ext cx="429991" cy="431150"/>
      </dsp:txXfrm>
    </dsp:sp>
    <dsp:sp modelId="{B05EE230-FE80-4ADE-A39B-DEF7F5740234}">
      <dsp:nvSpPr>
        <dsp:cNvPr id="0" name=""/>
        <dsp:cNvSpPr/>
      </dsp:nvSpPr>
      <dsp:spPr>
        <a:xfrm>
          <a:off x="4066216" y="947638"/>
          <a:ext cx="2897516" cy="17385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付款</a:t>
          </a:r>
          <a:r>
            <a:rPr lang="en-US" altLang="zh-TW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</a:t>
          </a:r>
          <a:r>
            <a:rPr lang="zh-TW" altLang="en-US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一鍵傳送智財局</a:t>
          </a:r>
        </a:p>
      </dsp:txBody>
      <dsp:txXfrm>
        <a:off x="4117135" y="998557"/>
        <a:ext cx="2795678" cy="1636671"/>
      </dsp:txXfrm>
    </dsp:sp>
    <dsp:sp modelId="{CD10E24F-2477-4966-AF38-D8BA321FDB01}">
      <dsp:nvSpPr>
        <dsp:cNvPr id="0" name=""/>
        <dsp:cNvSpPr/>
      </dsp:nvSpPr>
      <dsp:spPr>
        <a:xfrm>
          <a:off x="7218714" y="1457601"/>
          <a:ext cx="614273" cy="718584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500" kern="1200"/>
        </a:p>
      </dsp:txBody>
      <dsp:txXfrm>
        <a:off x="7218714" y="1601318"/>
        <a:ext cx="429991" cy="431150"/>
      </dsp:txXfrm>
    </dsp:sp>
    <dsp:sp modelId="{95D4DFCC-A1EA-4F7D-BE57-43166EDFE41E}">
      <dsp:nvSpPr>
        <dsp:cNvPr id="0" name=""/>
        <dsp:cNvSpPr/>
      </dsp:nvSpPr>
      <dsp:spPr>
        <a:xfrm>
          <a:off x="8122739" y="947638"/>
          <a:ext cx="2897516" cy="173850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獲取申請日</a:t>
          </a:r>
          <a:r>
            <a:rPr lang="en-US" altLang="zh-TW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/</a:t>
          </a:r>
          <a:r>
            <a:rPr lang="zh-TW" altLang="en-US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案號自動通知客戶、</a:t>
          </a:r>
          <a:r>
            <a:rPr lang="en-US" altLang="zh-TW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cc</a:t>
          </a:r>
          <a:r>
            <a:rPr lang="zh-TW" altLang="en-US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必要人員</a:t>
          </a:r>
        </a:p>
      </dsp:txBody>
      <dsp:txXfrm>
        <a:off x="8173658" y="998557"/>
        <a:ext cx="2795678" cy="16366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6F223-1CA8-4BEC-B728-F641472736AE}" type="datetimeFigureOut">
              <a:rPr lang="zh-TW" altLang="en-US" smtClean="0"/>
              <a:t>2022/11/10/Thu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1D2E5-1407-41C8-88DC-AF4C3125B8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0418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8" name="日期版面配置區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F404043-DD7E-40CF-8DE6-3F59F886B0F9}" type="datetime1">
              <a:rPr lang="zh-TW" altLang="en-US" smtClean="0"/>
              <a:t>2022/11/10/Thu</a:t>
            </a:fld>
            <a:endParaRPr lang="en-US" dirty="0"/>
          </a:p>
        </p:txBody>
      </p:sp>
      <p:sp>
        <p:nvSpPr>
          <p:cNvPr id="9" name="頁尾版面配置區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投影片編號預留位置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82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16178D-7688-4D69-9A9A-47E3D5F9C180}" type="datetime1">
              <a:rPr lang="zh-TW" altLang="en-US" smtClean="0"/>
              <a:t>2022/11/10/Thu</a:t>
            </a:fld>
            <a:endParaRPr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878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rtlCol="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rtlCol="0" anchor="t"/>
          <a:lstStyle/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日期版面配置區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6836E5E-68AD-4D15-9582-9D1A8DD7797C}" type="datetime1">
              <a:rPr lang="zh-TW" altLang="en-US" smtClean="0"/>
              <a:t>2022/11/10/Thu</a:t>
            </a:fld>
            <a:endParaRPr lang="en-US" dirty="0"/>
          </a:p>
        </p:txBody>
      </p:sp>
      <p:sp>
        <p:nvSpPr>
          <p:cNvPr id="12" name="頁尾版面配置區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3" name="投影片編號版面配置區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181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 rtlCol="0"/>
          <a:lstStyle/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8" name="日期版面配置區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F5A32A-73AF-474E-912C-399A60933CED}" type="datetime1">
              <a:rPr lang="zh-TW" altLang="en-US" smtClean="0"/>
              <a:t>2022/11/10/Thu</a:t>
            </a:fld>
            <a:endParaRPr lang="en-US" dirty="0"/>
          </a:p>
        </p:txBody>
      </p:sp>
      <p:sp>
        <p:nvSpPr>
          <p:cNvPr id="9" name="頁尾版面配置區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投影片編號預留位置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rtlCol="0" anchor="b">
            <a:normAutofit/>
          </a:bodyPr>
          <a:lstStyle>
            <a:lvl1pPr algn="l">
              <a:defRPr sz="3600" b="1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ADD26C-70EE-4A95-A2D7-79CC6A53E499}" type="datetime1">
              <a:rPr lang="zh-TW" altLang="en-US" smtClean="0"/>
              <a:t>2022/11/10/Thu</a:t>
            </a:fld>
            <a:endParaRPr lang="en-US" dirty="0"/>
          </a:p>
        </p:txBody>
      </p:sp>
      <p:sp>
        <p:nvSpPr>
          <p:cNvPr id="9" name="頁尾版面配置區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投影片編號預留位置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77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 rtlCol="0">
            <a:normAutofit/>
          </a:bodyPr>
          <a:lstStyle/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 rtlCol="0">
            <a:normAutofit/>
          </a:bodyPr>
          <a:lstStyle/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5896133-C0A4-46C1-9E0C-9447641473FE}" type="datetime1">
              <a:rPr lang="zh-TW" altLang="en-US" smtClean="0"/>
              <a:t>2022/11/10/Thu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標題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rtlCol="0"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rtlCol="0"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rtlCol="0" anchor="t">
            <a:normAutofit/>
          </a:bodyPr>
          <a:lstStyle/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4FF17EA-A3F0-42FB-83FA-B4C294117061}" type="datetime1">
              <a:rPr lang="zh-TW" altLang="en-US" smtClean="0"/>
              <a:t>2022/11/10/Thu</a:t>
            </a:fld>
            <a:endParaRPr lang="en-US" dirty="0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33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17DD86-1281-4F57-A3CF-DA6C56708CE3}" type="datetime1">
              <a:rPr lang="zh-TW" altLang="en-US" smtClean="0"/>
              <a:t>2022/11/10/Thu</a:t>
            </a:fld>
            <a:endParaRPr 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388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7A0EB8-9F0F-4198-AF62-A78F526620F3}" type="datetime1">
              <a:rPr lang="zh-TW" altLang="en-US" smtClean="0"/>
              <a:t>2022/11/10/Thu</a:t>
            </a:fld>
            <a:endParaRPr 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041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rtlCol="0" anchor="b">
            <a:normAutofit/>
          </a:bodyPr>
          <a:lstStyle>
            <a:lvl1pPr algn="l">
              <a:defRPr sz="2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rtlCol="0"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sp>
        <p:nvSpPr>
          <p:cNvPr id="8" name="日期版面配置區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 rtlCol="0"/>
          <a:lstStyle/>
          <a:p>
            <a:pPr rtl="0"/>
            <a:fld id="{76EFBD6B-32E4-4BAF-BD35-1CEC698E751A}" type="datetime1">
              <a:rPr lang="zh-TW" altLang="en-US" smtClean="0"/>
              <a:t>2022/11/10/Thu</a:t>
            </a:fld>
            <a:endParaRPr lang="en-US" dirty="0"/>
          </a:p>
        </p:txBody>
      </p:sp>
      <p:sp>
        <p:nvSpPr>
          <p:cNvPr id="10" name="頁尾版面配置區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投影片編號版面配置區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 rtlCol="0"/>
          <a:lstStyle/>
          <a:p>
            <a:pPr rtl="0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031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rtlCol="0" anchor="b">
            <a:normAutofit/>
          </a:bodyPr>
          <a:lstStyle>
            <a:lvl1pPr algn="l"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圖片預留位置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58CE8A9-523B-4EF5-89D8-AD04B13D2D74}" type="datetime1">
              <a:rPr lang="zh-TW" altLang="en-US" smtClean="0"/>
              <a:t>2022/11/10/Thu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730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dirty="0"/>
              <a:t>按一下以編輯母片標題樣式</a:t>
            </a:r>
            <a:endParaRPr 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zh-tw"/>
              <a:t>按一下以編輯母片文字樣式</a:t>
            </a:r>
          </a:p>
          <a:p>
            <a:pPr lvl="1" rtl="0"/>
            <a:r>
              <a:rPr lang="zh-tw"/>
              <a:t>第二層</a:t>
            </a:r>
          </a:p>
          <a:p>
            <a:pPr lvl="2" rtl="0"/>
            <a:r>
              <a:rPr lang="zh-tw"/>
              <a:t>第三層</a:t>
            </a:r>
          </a:p>
          <a:p>
            <a:pPr lvl="3" rtl="0"/>
            <a:r>
              <a:rPr lang="zh-tw"/>
              <a:t>第四層</a:t>
            </a:r>
          </a:p>
          <a:p>
            <a:pPr lvl="4" rtl="0"/>
            <a:r>
              <a:rPr lang="zh-tw"/>
              <a:t>第五層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8CB3AF9-72E1-4780-BE55-D8B614F946E6}" type="datetime1">
              <a:rPr lang="zh-TW" altLang="en-US" smtClean="0"/>
              <a:t>2022/11/10/Thu</a:t>
            </a:fld>
            <a:endParaRPr 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矩形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矩形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矩形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9326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1" kern="1200" cap="all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CFA66F-7D49-4C30-80B4-E36CB253F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系統視角：「</a:t>
            </a:r>
            <a:r>
              <a:rPr lang="en-US" altLang="zh-TW" dirty="0"/>
              <a:t>CRM</a:t>
            </a:r>
            <a:r>
              <a:rPr lang="zh-TW" altLang="en-US" dirty="0"/>
              <a:t>」角度</a:t>
            </a:r>
          </a:p>
        </p:txBody>
      </p:sp>
      <p:graphicFrame>
        <p:nvGraphicFramePr>
          <p:cNvPr id="9" name="內容版面配置區 8">
            <a:extLst>
              <a:ext uri="{FF2B5EF4-FFF2-40B4-BE49-F238E27FC236}">
                <a16:creationId xmlns:a16="http://schemas.microsoft.com/office/drawing/2014/main" id="{508EBB4D-9AE1-4B02-AA98-984E4DE067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73935"/>
              </p:ext>
            </p:extLst>
          </p:nvPr>
        </p:nvGraphicFramePr>
        <p:xfrm>
          <a:off x="581025" y="2341563"/>
          <a:ext cx="11029950" cy="3633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3A5F149-8E47-43FD-BBAD-4D86ECBB2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F5A32A-73AF-474E-912C-399A60933CED}" type="datetime1">
              <a:rPr kumimoji="0" lang="zh-TW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2022/11/10/Thu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0772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CFA66F-7D49-4C30-80B4-E36CB253F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系統視角：「案管系統」角度</a:t>
            </a:r>
          </a:p>
        </p:txBody>
      </p:sp>
      <p:graphicFrame>
        <p:nvGraphicFramePr>
          <p:cNvPr id="9" name="內容版面配置區 8">
            <a:extLst>
              <a:ext uri="{FF2B5EF4-FFF2-40B4-BE49-F238E27FC236}">
                <a16:creationId xmlns:a16="http://schemas.microsoft.com/office/drawing/2014/main" id="{508EBB4D-9AE1-4B02-AA98-984E4DE067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767939"/>
              </p:ext>
            </p:extLst>
          </p:nvPr>
        </p:nvGraphicFramePr>
        <p:xfrm>
          <a:off x="581025" y="2341563"/>
          <a:ext cx="11029950" cy="3633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3A5F149-8E47-43FD-BBAD-4D86ECBB2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F5A32A-73AF-474E-912C-399A60933CED}" type="datetime1">
              <a:rPr kumimoji="0" lang="zh-TW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2022/11/10/Thu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3288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CFA66F-7D49-4C30-80B4-E36CB253F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206" y="242170"/>
            <a:ext cx="11029616" cy="1188720"/>
          </a:xfrm>
        </p:spPr>
        <p:txBody>
          <a:bodyPr/>
          <a:lstStyle/>
          <a:p>
            <a:r>
              <a:rPr lang="zh-TW" altLang="en-US" dirty="0"/>
              <a:t>系統視角：「財會系統」角度</a:t>
            </a:r>
            <a:r>
              <a:rPr lang="en-US" altLang="zh-TW" dirty="0"/>
              <a:t>(</a:t>
            </a:r>
            <a:r>
              <a:rPr lang="zh-TW" altLang="en-US" dirty="0"/>
              <a:t>事務所範例</a:t>
            </a:r>
            <a:r>
              <a:rPr lang="en-US" altLang="zh-TW" dirty="0"/>
              <a:t>)</a:t>
            </a:r>
            <a:endParaRPr lang="zh-TW" altLang="en-US" dirty="0"/>
          </a:p>
        </p:txBody>
      </p:sp>
      <p:graphicFrame>
        <p:nvGraphicFramePr>
          <p:cNvPr id="9" name="內容版面配置區 8">
            <a:extLst>
              <a:ext uri="{FF2B5EF4-FFF2-40B4-BE49-F238E27FC236}">
                <a16:creationId xmlns:a16="http://schemas.microsoft.com/office/drawing/2014/main" id="{508EBB4D-9AE1-4B02-AA98-984E4DE067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2027442"/>
              </p:ext>
            </p:extLst>
          </p:nvPr>
        </p:nvGraphicFramePr>
        <p:xfrm>
          <a:off x="410206" y="1413982"/>
          <a:ext cx="9640030" cy="2560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3A5F149-8E47-43FD-BBAD-4D86ECBB2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F5A32A-73AF-474E-912C-399A60933CED}" type="datetime1">
              <a:rPr kumimoji="0" lang="zh-TW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2022/11/10/Thu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n-cs"/>
            </a:endParaRPr>
          </a:p>
        </p:txBody>
      </p:sp>
      <p:graphicFrame>
        <p:nvGraphicFramePr>
          <p:cNvPr id="5" name="內容版面配置區 8">
            <a:extLst>
              <a:ext uri="{FF2B5EF4-FFF2-40B4-BE49-F238E27FC236}">
                <a16:creationId xmlns:a16="http://schemas.microsoft.com/office/drawing/2014/main" id="{630B9EDC-D9C0-41B4-8EA9-92673951EF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99530"/>
              </p:ext>
            </p:extLst>
          </p:nvPr>
        </p:nvGraphicFramePr>
        <p:xfrm>
          <a:off x="410206" y="3612687"/>
          <a:ext cx="6047038" cy="15681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pSp>
        <p:nvGrpSpPr>
          <p:cNvPr id="6" name="群組 5">
            <a:extLst>
              <a:ext uri="{FF2B5EF4-FFF2-40B4-BE49-F238E27FC236}">
                <a16:creationId xmlns:a16="http://schemas.microsoft.com/office/drawing/2014/main" id="{65A956E7-0E3C-4E02-941C-A3ADCFABC081}"/>
              </a:ext>
            </a:extLst>
          </p:cNvPr>
          <p:cNvGrpSpPr/>
          <p:nvPr/>
        </p:nvGrpSpPr>
        <p:grpSpPr>
          <a:xfrm>
            <a:off x="8977824" y="4551732"/>
            <a:ext cx="3007749" cy="1725060"/>
            <a:chOff x="3532783" y="523377"/>
            <a:chExt cx="2522571" cy="1513543"/>
          </a:xfrm>
        </p:grpSpPr>
        <p:sp>
          <p:nvSpPr>
            <p:cNvPr id="7" name="矩形: 圓角 6">
              <a:extLst>
                <a:ext uri="{FF2B5EF4-FFF2-40B4-BE49-F238E27FC236}">
                  <a16:creationId xmlns:a16="http://schemas.microsoft.com/office/drawing/2014/main" id="{1C433635-3B05-4B24-878C-00920661DCF9}"/>
                </a:ext>
              </a:extLst>
            </p:cNvPr>
            <p:cNvSpPr/>
            <p:nvPr/>
          </p:nvSpPr>
          <p:spPr>
            <a:xfrm>
              <a:off x="3532783" y="523377"/>
              <a:ext cx="2522571" cy="151354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矩形: 圓角 4">
              <a:extLst>
                <a:ext uri="{FF2B5EF4-FFF2-40B4-BE49-F238E27FC236}">
                  <a16:creationId xmlns:a16="http://schemas.microsoft.com/office/drawing/2014/main" id="{F5CD540E-9252-4BFD-A365-87F54046D6BB}"/>
                </a:ext>
              </a:extLst>
            </p:cNvPr>
            <p:cNvSpPr txBox="1"/>
            <p:nvPr/>
          </p:nvSpPr>
          <p:spPr>
            <a:xfrm>
              <a:off x="3577113" y="567707"/>
              <a:ext cx="2433911" cy="14248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0010" tIns="80010" rIns="80010" bIns="80010" numCol="1" spcCol="1270" anchor="ctr" anchorCtr="0">
              <a:noAutofit/>
            </a:bodyPr>
            <a:lstStyle/>
            <a:p>
              <a:pPr marL="0" marR="0" lvl="0" indent="0" algn="ctr" defTabSz="9334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Franklin Gothic Book" panose="020B0502020104020203"/>
                  <a:ea typeface="微軟正黑體" panose="020B0604030504040204" pitchFamily="34" charset="-120"/>
                  <a:cs typeface="+mn-cs"/>
                </a:rPr>
                <a:t>財務分析</a:t>
              </a:r>
              <a:endPara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2020104020203"/>
                <a:ea typeface="微軟正黑體" panose="020B0604030504040204" pitchFamily="34" charset="-120"/>
                <a:cs typeface="+mn-cs"/>
              </a:endParaRPr>
            </a:p>
            <a:p>
              <a:pPr marL="0" marR="0" lvl="0" indent="0" algn="ctr" defTabSz="9334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Franklin Gothic Book" panose="020B0502020104020203"/>
                  <a:ea typeface="微軟正黑體" panose="020B0604030504040204" pitchFamily="34" charset="-120"/>
                  <a:cs typeface="+mn-cs"/>
                </a:rPr>
                <a:t>1.</a:t>
              </a:r>
              <a:r>
                <a:rPr kumimoji="0" lang="zh-TW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Franklin Gothic Book" panose="020B0502020104020203"/>
                  <a:ea typeface="微軟正黑體" panose="020B0604030504040204" pitchFamily="34" charset="-120"/>
                  <a:cs typeface="+mn-cs"/>
                </a:rPr>
                <a:t>速動水位</a:t>
              </a:r>
              <a:r>
                <a:rPr kumimoji="0" lang="en-US" altLang="zh-TW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Franklin Gothic Book" panose="020B0502020104020203"/>
                  <a:ea typeface="微軟正黑體" panose="020B0604030504040204" pitchFamily="34" charset="-120"/>
                  <a:cs typeface="+mn-cs"/>
                </a:rPr>
                <a:t>(</a:t>
              </a:r>
              <a:r>
                <a:rPr kumimoji="0" lang="zh-TW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Franklin Gothic Book" panose="020B0502020104020203"/>
                  <a:ea typeface="微軟正黑體" panose="020B0604030504040204" pitchFamily="34" charset="-120"/>
                  <a:cs typeface="+mn-cs"/>
                </a:rPr>
                <a:t>現金</a:t>
              </a:r>
              <a:r>
                <a:rPr kumimoji="0" lang="en-US" altLang="zh-TW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Franklin Gothic Book" panose="020B0502020104020203"/>
                  <a:ea typeface="微軟正黑體" panose="020B0604030504040204" pitchFamily="34" charset="-120"/>
                  <a:cs typeface="+mn-cs"/>
                </a:rPr>
                <a:t>/</a:t>
              </a:r>
              <a:r>
                <a:rPr kumimoji="0" lang="zh-TW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Franklin Gothic Book" panose="020B0502020104020203"/>
                  <a:ea typeface="微軟正黑體" panose="020B0604030504040204" pitchFamily="34" charset="-120"/>
                  <a:cs typeface="+mn-cs"/>
                </a:rPr>
                <a:t>應收</a:t>
              </a:r>
              <a:r>
                <a:rPr kumimoji="0" lang="en-US" altLang="zh-TW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Franklin Gothic Book" panose="020B0502020104020203"/>
                  <a:ea typeface="微軟正黑體" panose="020B0604030504040204" pitchFamily="34" charset="-120"/>
                  <a:cs typeface="+mn-cs"/>
                </a:rPr>
                <a:t>/</a:t>
              </a:r>
              <a:r>
                <a:rPr kumimoji="0" lang="zh-TW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Franklin Gothic Book" panose="020B0502020104020203"/>
                  <a:ea typeface="微軟正黑體" panose="020B0604030504040204" pitchFamily="34" charset="-120"/>
                  <a:cs typeface="+mn-cs"/>
                </a:rPr>
                <a:t>應付</a:t>
              </a:r>
              <a:r>
                <a:rPr kumimoji="0" lang="en-US" altLang="zh-TW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Franklin Gothic Book" panose="020B0502020104020203"/>
                  <a:ea typeface="微軟正黑體" panose="020B0604030504040204" pitchFamily="34" charset="-120"/>
                  <a:cs typeface="+mn-cs"/>
                </a:rPr>
                <a:t>)</a:t>
              </a:r>
            </a:p>
            <a:p>
              <a:pPr marL="0" marR="0" lvl="0" indent="0" algn="ctr" defTabSz="9334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Franklin Gothic Book" panose="020B0502020104020203"/>
                  <a:ea typeface="微軟正黑體" panose="020B0604030504040204" pitchFamily="34" charset="-120"/>
                  <a:cs typeface="+mn-cs"/>
                </a:rPr>
                <a:t>2.</a:t>
              </a:r>
              <a:r>
                <a:rPr kumimoji="0" lang="zh-TW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Franklin Gothic Book" panose="020B0502020104020203"/>
                  <a:ea typeface="微軟正黑體" panose="020B0604030504040204" pitchFamily="34" charset="-120"/>
                  <a:cs typeface="+mn-cs"/>
                </a:rPr>
                <a:t>當月</a:t>
              </a:r>
              <a:r>
                <a:rPr lang="zh-TW" altLang="en-US" sz="16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Book" panose="020B0502020104020203"/>
                  <a:ea typeface="微軟正黑體" panose="020B0604030504040204" pitchFamily="34" charset="-120"/>
                </a:rPr>
                <a:t>毛利、營業利益</a:t>
              </a:r>
              <a:endPara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2020104020203"/>
                <a:ea typeface="微軟正黑體" panose="020B0604030504040204" pitchFamily="34" charset="-120"/>
                <a:cs typeface="+mn-cs"/>
              </a:endParaRPr>
            </a:p>
            <a:p>
              <a:pPr marL="0" marR="0" lvl="0" indent="0" algn="ctr" defTabSz="9334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Franklin Gothic Book" panose="020B0502020104020203"/>
                  <a:ea typeface="微軟正黑體" panose="020B0604030504040204" pitchFamily="34" charset="-120"/>
                  <a:cs typeface="+mn-cs"/>
                </a:rPr>
                <a:t>3.</a:t>
              </a:r>
              <a:r>
                <a:rPr kumimoji="0" lang="zh-TW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Franklin Gothic Book" panose="020B0502020104020203"/>
                  <a:ea typeface="微軟正黑體" panose="020B0604030504040204" pitchFamily="34" charset="-120"/>
                  <a:cs typeface="+mn-cs"/>
                </a:rPr>
                <a:t>月底應收</a:t>
              </a:r>
              <a:r>
                <a:rPr kumimoji="0" lang="en-US" altLang="zh-TW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Franklin Gothic Book" panose="020B0502020104020203"/>
                  <a:ea typeface="微軟正黑體" panose="020B0604030504040204" pitchFamily="34" charset="-120"/>
                  <a:cs typeface="+mn-cs"/>
                </a:rPr>
                <a:t>/</a:t>
              </a:r>
              <a:r>
                <a:rPr kumimoji="0" lang="zh-TW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Franklin Gothic Book" panose="020B0502020104020203"/>
                  <a:ea typeface="微軟正黑體" panose="020B0604030504040204" pitchFamily="34" charset="-120"/>
                  <a:cs typeface="+mn-cs"/>
                </a:rPr>
                <a:t>應付</a:t>
              </a:r>
              <a:endParaRPr kumimoji="0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2020104020203"/>
                <a:ea typeface="微軟正黑體" panose="020B0604030504040204" pitchFamily="34" charset="-120"/>
                <a:cs typeface="+mn-cs"/>
              </a:endParaRPr>
            </a:p>
            <a:p>
              <a:pPr marL="0" marR="0" lvl="0" indent="0" algn="ctr" defTabSz="9334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TW" sz="16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Book" panose="020B0502020104020203"/>
                  <a:ea typeface="微軟正黑體" panose="020B0604030504040204" pitchFamily="34" charset="-120"/>
                </a:rPr>
                <a:t>4.</a:t>
              </a:r>
              <a:r>
                <a:rPr lang="zh-TW" altLang="en-US" sz="16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Book" panose="020B0502020104020203"/>
                  <a:ea typeface="微軟正黑體" panose="020B0604030504040204" pitchFamily="34" charset="-120"/>
                </a:rPr>
                <a:t>股東權益與債務</a:t>
              </a:r>
              <a:endPara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Book" panose="020B0502020104020203"/>
                <a:ea typeface="微軟正黑體" panose="020B0604030504040204" pitchFamily="34" charset="-120"/>
                <a:cs typeface="+mn-cs"/>
              </a:endParaRPr>
            </a:p>
          </p:txBody>
        </p:sp>
      </p:grpSp>
      <p:grpSp>
        <p:nvGrpSpPr>
          <p:cNvPr id="10" name="群組 9">
            <a:extLst>
              <a:ext uri="{FF2B5EF4-FFF2-40B4-BE49-F238E27FC236}">
                <a16:creationId xmlns:a16="http://schemas.microsoft.com/office/drawing/2014/main" id="{298C1EDB-6718-44E8-BA47-F62208031E67}"/>
              </a:ext>
            </a:extLst>
          </p:cNvPr>
          <p:cNvGrpSpPr/>
          <p:nvPr/>
        </p:nvGrpSpPr>
        <p:grpSpPr>
          <a:xfrm rot="1456378">
            <a:off x="8236513" y="4470249"/>
            <a:ext cx="536866" cy="628032"/>
            <a:chOff x="6309060" y="966132"/>
            <a:chExt cx="536866" cy="62803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1" name="箭號: 向右 10">
              <a:extLst>
                <a:ext uri="{FF2B5EF4-FFF2-40B4-BE49-F238E27FC236}">
                  <a16:creationId xmlns:a16="http://schemas.microsoft.com/office/drawing/2014/main" id="{69CBA07C-F70A-4F19-9967-A0F9F64DC2E9}"/>
                </a:ext>
              </a:extLst>
            </p:cNvPr>
            <p:cNvSpPr/>
            <p:nvPr/>
          </p:nvSpPr>
          <p:spPr>
            <a:xfrm>
              <a:off x="6309060" y="966132"/>
              <a:ext cx="536866" cy="628032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dk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dk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箭號: 向右 4">
              <a:extLst>
                <a:ext uri="{FF2B5EF4-FFF2-40B4-BE49-F238E27FC236}">
                  <a16:creationId xmlns:a16="http://schemas.microsoft.com/office/drawing/2014/main" id="{42BB9988-93B5-4AFB-99FC-E2607BA16F5C}"/>
                </a:ext>
              </a:extLst>
            </p:cNvPr>
            <p:cNvSpPr txBox="1"/>
            <p:nvPr/>
          </p:nvSpPr>
          <p:spPr>
            <a:xfrm>
              <a:off x="6309060" y="1091738"/>
              <a:ext cx="375806" cy="37682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marR="0" lvl="0" indent="0" algn="ctr" defTabSz="4889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Franklin Gothic Book" panose="020B0502020104020203"/>
                <a:ea typeface="微軟正黑體" panose="020B0604030504040204" pitchFamily="34" charset="-120"/>
                <a:cs typeface="+mn-cs"/>
              </a:endParaRPr>
            </a:p>
          </p:txBody>
        </p:sp>
      </p:grpSp>
      <p:graphicFrame>
        <p:nvGraphicFramePr>
          <p:cNvPr id="13" name="內容版面配置區 8">
            <a:extLst>
              <a:ext uri="{FF2B5EF4-FFF2-40B4-BE49-F238E27FC236}">
                <a16:creationId xmlns:a16="http://schemas.microsoft.com/office/drawing/2014/main" id="{49721897-1110-46D5-AF26-C430496D60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375904"/>
              </p:ext>
            </p:extLst>
          </p:nvPr>
        </p:nvGraphicFramePr>
        <p:xfrm>
          <a:off x="-369261" y="5327990"/>
          <a:ext cx="7673172" cy="1478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69072220-9E95-4D4D-80CF-E4FB12D27671}"/>
              </a:ext>
            </a:extLst>
          </p:cNvPr>
          <p:cNvSpPr/>
          <p:nvPr/>
        </p:nvSpPr>
        <p:spPr>
          <a:xfrm>
            <a:off x="34750" y="1545390"/>
            <a:ext cx="10859028" cy="1883609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2020104020203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154A2AA-E84C-4E9E-B957-BE31A72255D7}"/>
              </a:ext>
            </a:extLst>
          </p:cNvPr>
          <p:cNvSpPr txBox="1"/>
          <p:nvPr/>
        </p:nvSpPr>
        <p:spPr>
          <a:xfrm>
            <a:off x="10098697" y="157214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收款</a:t>
            </a:r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C5B1FE4C-1378-4DBD-85BC-E234A9BA8B0D}"/>
              </a:ext>
            </a:extLst>
          </p:cNvPr>
          <p:cNvSpPr/>
          <p:nvPr/>
        </p:nvSpPr>
        <p:spPr>
          <a:xfrm>
            <a:off x="34750" y="3543499"/>
            <a:ext cx="7788449" cy="3314501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2020104020203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70F0BB27-7A3C-4283-B9C0-EE6151ED874B}"/>
              </a:ext>
            </a:extLst>
          </p:cNvPr>
          <p:cNvSpPr txBox="1"/>
          <p:nvPr/>
        </p:nvSpPr>
        <p:spPr>
          <a:xfrm>
            <a:off x="6709397" y="370916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支出</a:t>
            </a:r>
          </a:p>
        </p:txBody>
      </p:sp>
    </p:spTree>
    <p:extLst>
      <p:ext uri="{BB962C8B-B14F-4D97-AF65-F5344CB8AC3E}">
        <p14:creationId xmlns:p14="http://schemas.microsoft.com/office/powerpoint/2010/main" val="809189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CFA66F-7D49-4C30-80B4-E36CB253F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系統視角：「專利送件系統」角度</a:t>
            </a:r>
          </a:p>
        </p:txBody>
      </p:sp>
      <p:graphicFrame>
        <p:nvGraphicFramePr>
          <p:cNvPr id="9" name="內容版面配置區 8">
            <a:extLst>
              <a:ext uri="{FF2B5EF4-FFF2-40B4-BE49-F238E27FC236}">
                <a16:creationId xmlns:a16="http://schemas.microsoft.com/office/drawing/2014/main" id="{508EBB4D-9AE1-4B02-AA98-984E4DE067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901634"/>
              </p:ext>
            </p:extLst>
          </p:nvPr>
        </p:nvGraphicFramePr>
        <p:xfrm>
          <a:off x="581025" y="2341563"/>
          <a:ext cx="11029950" cy="3633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3A5F149-8E47-43FD-BBAD-4D86ECBB2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F5A32A-73AF-474E-912C-399A60933CED}" type="datetime1">
              <a:rPr kumimoji="0" lang="zh-TW" alt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2022/11/10/Thu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icrosoft JhengHei UI" panose="020B0604030504040204" pitchFamily="34" charset="-120"/>
              <a:ea typeface="Microsoft JhengHei UI" panose="020B0604030504040204" pitchFamily="34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014299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68_TF33552983.potx" id="{53025C03-9978-4790-8E89-4DFB667BC574}" vid="{626B510A-AB82-41A8-8447-39B73CF52927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5249</TotalTime>
  <Words>424</Words>
  <Application>Microsoft Office PowerPoint</Application>
  <PresentationFormat>寬螢幕</PresentationFormat>
  <Paragraphs>33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Microsoft JhengHei UI</vt:lpstr>
      <vt:lpstr>Calibri</vt:lpstr>
      <vt:lpstr>Franklin Gothic Book</vt:lpstr>
      <vt:lpstr>Wingdings 2</vt:lpstr>
      <vt:lpstr>DividendVTI</vt:lpstr>
      <vt:lpstr>系統視角：「CRM」角度</vt:lpstr>
      <vt:lpstr>系統視角：「案管系統」角度</vt:lpstr>
      <vt:lpstr>系統視角：「財會系統」角度(事務所範例)</vt:lpstr>
      <vt:lpstr>系統視角：「專利送件系統」角度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陳姿樺</dc:creator>
  <cp:lastModifiedBy>弼泉-李嘉孟 James Lee</cp:lastModifiedBy>
  <cp:revision>229</cp:revision>
  <dcterms:created xsi:type="dcterms:W3CDTF">2022-03-04T08:42:22Z</dcterms:created>
  <dcterms:modified xsi:type="dcterms:W3CDTF">2022-11-10T05:52:56Z</dcterms:modified>
</cp:coreProperties>
</file>