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00D15A-E8A6-A943-A974-FF86EADFB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88E6A5F-22E6-9B4C-89D8-C945CBDFF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15D0A2A-5BA6-6A43-A7D3-FC6F7F008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8EA6B5-2CAF-D647-B2F4-0F7ECFBDF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DA99FE4-85FC-CC46-8F15-BD9E669FF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7829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1FEBB6-CDDF-DB4D-904B-A11AE4A74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2876259-9A31-144C-8972-36A81D19F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56DF6F6-76F0-C94C-922D-B973FB11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E974794-503F-C843-A010-A47988B4B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3924B3C-7BC6-6749-AC6C-988C07B5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1071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219E8FB-95C2-4C49-BB12-CE808146B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AD47AAC-47C8-B04E-A59F-6887A7C7E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70F7BA-954C-B24C-94F3-B5FD35025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7826E2-FC5B-4D45-A8E3-FC4EAB2B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8FAB36-6576-B14F-B39E-81CE9ADF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26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0BF47A-B7EE-F54E-8EEA-2CC19D99A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3B4C6F-3BCA-3645-A0B8-D3A2D57F7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57D51A1-B81D-1646-868D-EF7E30F3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29DF94D-6074-CF45-808F-DB696F86D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8FDF36-7CC3-4441-8761-9B991BD65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3027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DEF38C-CD27-184A-A116-95176C0D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4787D46-574B-184E-B0FC-D02CA7240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6E580F-A7F3-154D-83D0-F3FB8E598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C27C0B-8B51-4440-9FA6-99A4F8DE1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0CDAF0-9458-3443-800E-679A4275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1870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0A97FE-9A77-AF40-A3CE-AD56EE10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AC553FE-FF19-7843-94B9-3CB54AAA0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73657DC-7A56-CB44-81C1-6EF54C8A1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2668328-4C4A-964E-B2CF-6BC7AD34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AD60B9D-A176-614F-BA4E-329136811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352D535-9D6F-8044-BE9C-3DC267AE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3672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2533E8-E2C1-9749-8ECE-DAF8DCA9E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8EECC69-5C1A-9144-BC8C-A81D0C91E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25F03AF-CF7A-854F-94AF-9A5123390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1443246-F8D9-5B49-B49C-35319BE8A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B4C56E0-952F-CF48-87A3-8D002F96A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CD2F89F-E026-A34B-B2AA-CCA4455C0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1885A00-3459-9746-A5B1-B60832055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27502CD-C675-864F-8A73-931EF5711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7873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CBBBF1-B354-6345-A925-6A4841A2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4F3344D-46C3-0948-B981-F1EBDBE07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46DE38F-F18A-6443-82D9-CFF7D3538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21F89F2-E061-A74F-B5C5-64F5EB3A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5230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0596C22-FB00-7E4E-9460-79004916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D3B45AA-14C7-894A-8AD6-469097ACF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D996354-892F-444A-946F-9DE35E66F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1396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A2FA09-7DBA-D94B-A9B4-6F4D924A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A3427D4-5C04-964F-B722-107266D15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B080D78-8A57-0345-9E93-1A5E01766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AA66AB3-EDCF-A149-A8C4-39C5F64E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7C9CCBC-0978-D041-A9DE-AEC2C17F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28A7D4C-FA53-4C44-903C-28C3109DF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0033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69E698-5049-4E49-9D0C-E059B676B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6C9229C-1D59-0147-9F28-D40D8BDB6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84F7801-5A1E-C74D-95CC-F6DAD2F43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80183D8-675A-CA4F-8C4B-9E1B513D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F378565-E2CF-4941-B715-449C2B536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61580A1-F94C-C849-8F73-528CD57C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571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3F13472-CE13-A94D-8576-59816527D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F46A9F0-D586-2645-ABBC-37FDAA54A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781A217-697D-A34F-8755-3C0C8A703F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E25A9-F463-6044-99B3-2921722421AD}" type="datetimeFigureOut">
              <a:rPr kumimoji="1" lang="zh-TW" altLang="en-US" smtClean="0"/>
              <a:t>2022/3/7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26BD39F-9005-3247-B577-851938ECE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8A0ECAB-1244-534D-B045-C04E42BEF9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86FAA-9996-F24F-9BD1-B23937A2C6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9067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anscpa.com.tw/?page_id=199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D428FE-1069-7C47-9D77-DCE29B50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DEB9846-7A77-364C-A80F-3DA241184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1413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B5C0B15-5614-774C-B81B-D5BA2B18D0AA}"/>
              </a:ext>
            </a:extLst>
          </p:cNvPr>
          <p:cNvSpPr/>
          <p:nvPr/>
        </p:nvSpPr>
        <p:spPr>
          <a:xfrm>
            <a:off x="165370" y="2023353"/>
            <a:ext cx="778213" cy="3307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首頁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9B8435A-6A9E-CC4C-8E1D-8992BA750B2B}"/>
              </a:ext>
            </a:extLst>
          </p:cNvPr>
          <p:cNvSpPr/>
          <p:nvPr/>
        </p:nvSpPr>
        <p:spPr>
          <a:xfrm>
            <a:off x="1381327" y="450709"/>
            <a:ext cx="778213" cy="33074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公告區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2529F98-D56F-724A-9984-FB5CB3AF7028}"/>
              </a:ext>
            </a:extLst>
          </p:cNvPr>
          <p:cNvSpPr/>
          <p:nvPr/>
        </p:nvSpPr>
        <p:spPr>
          <a:xfrm>
            <a:off x="2775623" y="87550"/>
            <a:ext cx="920887" cy="33074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活動訊息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EF10235-9383-A349-BAF3-FB6AD73FEA77}"/>
              </a:ext>
            </a:extLst>
          </p:cNvPr>
          <p:cNvSpPr/>
          <p:nvPr/>
        </p:nvSpPr>
        <p:spPr>
          <a:xfrm>
            <a:off x="2775621" y="515547"/>
            <a:ext cx="920887" cy="33074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開班訊息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688FDE3-1799-7749-ACA4-20E84C051D8D}"/>
              </a:ext>
            </a:extLst>
          </p:cNvPr>
          <p:cNvSpPr/>
          <p:nvPr/>
        </p:nvSpPr>
        <p:spPr>
          <a:xfrm>
            <a:off x="2775621" y="964656"/>
            <a:ext cx="920887" cy="33074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綜合新聞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2900EE56-16CA-1048-986D-08A08D1912EF}"/>
              </a:ext>
            </a:extLst>
          </p:cNvPr>
          <p:cNvSpPr/>
          <p:nvPr/>
        </p:nvSpPr>
        <p:spPr>
          <a:xfrm>
            <a:off x="1381323" y="1465622"/>
            <a:ext cx="920887" cy="33074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影片介紹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C4E06A0D-5E69-F042-ABB5-516CAC36F681}"/>
              </a:ext>
            </a:extLst>
          </p:cNvPr>
          <p:cNvSpPr/>
          <p:nvPr/>
        </p:nvSpPr>
        <p:spPr>
          <a:xfrm>
            <a:off x="4143980" y="85925"/>
            <a:ext cx="1108956" cy="3307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條列式頁面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D1AD1ECA-66E7-3647-977D-29129AC78D68}"/>
              </a:ext>
            </a:extLst>
          </p:cNvPr>
          <p:cNvSpPr/>
          <p:nvPr/>
        </p:nvSpPr>
        <p:spPr>
          <a:xfrm>
            <a:off x="4143980" y="526093"/>
            <a:ext cx="1108956" cy="3307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條列式頁面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45C63E7C-C15C-A949-BAA9-349CAE665550}"/>
              </a:ext>
            </a:extLst>
          </p:cNvPr>
          <p:cNvSpPr/>
          <p:nvPr/>
        </p:nvSpPr>
        <p:spPr>
          <a:xfrm>
            <a:off x="4143980" y="964655"/>
            <a:ext cx="1108956" cy="3307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條列式頁面</a:t>
            </a:r>
          </a:p>
        </p:txBody>
      </p:sp>
      <p:cxnSp>
        <p:nvCxnSpPr>
          <p:cNvPr id="37" name="肘形接點 36">
            <a:extLst>
              <a:ext uri="{FF2B5EF4-FFF2-40B4-BE49-F238E27FC236}">
                <a16:creationId xmlns:a16="http://schemas.microsoft.com/office/drawing/2014/main" id="{ADE925BD-E387-E847-8A3C-53F2EA550E07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943583" y="616080"/>
            <a:ext cx="437744" cy="157264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肘形接點 38">
            <a:extLst>
              <a:ext uri="{FF2B5EF4-FFF2-40B4-BE49-F238E27FC236}">
                <a16:creationId xmlns:a16="http://schemas.microsoft.com/office/drawing/2014/main" id="{CD917AE5-BDE5-FB48-B585-C812716D348D}"/>
              </a:ext>
            </a:extLst>
          </p:cNvPr>
          <p:cNvCxnSpPr>
            <a:stCxn id="4" idx="3"/>
            <a:endCxn id="27" idx="1"/>
          </p:cNvCxnSpPr>
          <p:nvPr/>
        </p:nvCxnSpPr>
        <p:spPr>
          <a:xfrm flipV="1">
            <a:off x="943583" y="1630993"/>
            <a:ext cx="437740" cy="55773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肘形接點 40">
            <a:extLst>
              <a:ext uri="{FF2B5EF4-FFF2-40B4-BE49-F238E27FC236}">
                <a16:creationId xmlns:a16="http://schemas.microsoft.com/office/drawing/2014/main" id="{5E70B59C-2E03-104F-8E88-B0EF6B87F75D}"/>
              </a:ext>
            </a:extLst>
          </p:cNvPr>
          <p:cNvCxnSpPr>
            <a:stCxn id="5" idx="3"/>
            <a:endCxn id="14" idx="1"/>
          </p:cNvCxnSpPr>
          <p:nvPr/>
        </p:nvCxnSpPr>
        <p:spPr>
          <a:xfrm flipV="1">
            <a:off x="2159540" y="252921"/>
            <a:ext cx="616083" cy="363159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肘形接點 42">
            <a:extLst>
              <a:ext uri="{FF2B5EF4-FFF2-40B4-BE49-F238E27FC236}">
                <a16:creationId xmlns:a16="http://schemas.microsoft.com/office/drawing/2014/main" id="{31AFF099-0CDC-AD4F-A4C8-619AFB21E1A8}"/>
              </a:ext>
            </a:extLst>
          </p:cNvPr>
          <p:cNvCxnSpPr>
            <a:stCxn id="5" idx="3"/>
            <a:endCxn id="15" idx="1"/>
          </p:cNvCxnSpPr>
          <p:nvPr/>
        </p:nvCxnSpPr>
        <p:spPr>
          <a:xfrm>
            <a:off x="2159540" y="616080"/>
            <a:ext cx="616081" cy="64838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肘形接點 44">
            <a:extLst>
              <a:ext uri="{FF2B5EF4-FFF2-40B4-BE49-F238E27FC236}">
                <a16:creationId xmlns:a16="http://schemas.microsoft.com/office/drawing/2014/main" id="{BE09B53F-ED33-5743-9A35-DBAC9D3A2D05}"/>
              </a:ext>
            </a:extLst>
          </p:cNvPr>
          <p:cNvCxnSpPr>
            <a:stCxn id="5" idx="3"/>
            <a:endCxn id="16" idx="1"/>
          </p:cNvCxnSpPr>
          <p:nvPr/>
        </p:nvCxnSpPr>
        <p:spPr>
          <a:xfrm>
            <a:off x="2159540" y="616080"/>
            <a:ext cx="616081" cy="513947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肘形接點 48">
            <a:extLst>
              <a:ext uri="{FF2B5EF4-FFF2-40B4-BE49-F238E27FC236}">
                <a16:creationId xmlns:a16="http://schemas.microsoft.com/office/drawing/2014/main" id="{FC2AEF43-3B23-7C49-AB9E-4D044E7BD435}"/>
              </a:ext>
            </a:extLst>
          </p:cNvPr>
          <p:cNvCxnSpPr>
            <a:stCxn id="14" idx="3"/>
            <a:endCxn id="33" idx="1"/>
          </p:cNvCxnSpPr>
          <p:nvPr/>
        </p:nvCxnSpPr>
        <p:spPr>
          <a:xfrm flipV="1">
            <a:off x="3696510" y="251296"/>
            <a:ext cx="447470" cy="1625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肘形接點 50">
            <a:extLst>
              <a:ext uri="{FF2B5EF4-FFF2-40B4-BE49-F238E27FC236}">
                <a16:creationId xmlns:a16="http://schemas.microsoft.com/office/drawing/2014/main" id="{C5F03277-82CA-8A43-A02F-615ADC2CEF4B}"/>
              </a:ext>
            </a:extLst>
          </p:cNvPr>
          <p:cNvCxnSpPr>
            <a:stCxn id="15" idx="3"/>
            <a:endCxn id="34" idx="1"/>
          </p:cNvCxnSpPr>
          <p:nvPr/>
        </p:nvCxnSpPr>
        <p:spPr>
          <a:xfrm>
            <a:off x="3696508" y="680918"/>
            <a:ext cx="447472" cy="10546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肘形接點 52">
            <a:extLst>
              <a:ext uri="{FF2B5EF4-FFF2-40B4-BE49-F238E27FC236}">
                <a16:creationId xmlns:a16="http://schemas.microsoft.com/office/drawing/2014/main" id="{4387DC89-AC51-C94B-9FC1-E1EA122905B7}"/>
              </a:ext>
            </a:extLst>
          </p:cNvPr>
          <p:cNvCxnSpPr>
            <a:stCxn id="16" idx="3"/>
            <a:endCxn id="35" idx="1"/>
          </p:cNvCxnSpPr>
          <p:nvPr/>
        </p:nvCxnSpPr>
        <p:spPr>
          <a:xfrm flipV="1">
            <a:off x="3696508" y="1130026"/>
            <a:ext cx="447472" cy="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>
            <a:extLst>
              <a:ext uri="{FF2B5EF4-FFF2-40B4-BE49-F238E27FC236}">
                <a16:creationId xmlns:a16="http://schemas.microsoft.com/office/drawing/2014/main" id="{CA49DDB5-39FC-CC4A-BA88-BB3BCA5355D6}"/>
              </a:ext>
            </a:extLst>
          </p:cNvPr>
          <p:cNvSpPr/>
          <p:nvPr/>
        </p:nvSpPr>
        <p:spPr>
          <a:xfrm>
            <a:off x="5700406" y="85924"/>
            <a:ext cx="1332692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動態資料頁面</a:t>
            </a: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630B6102-4399-AA43-9145-93A3A5E9598C}"/>
              </a:ext>
            </a:extLst>
          </p:cNvPr>
          <p:cNvSpPr/>
          <p:nvPr/>
        </p:nvSpPr>
        <p:spPr>
          <a:xfrm>
            <a:off x="5700406" y="526093"/>
            <a:ext cx="1332692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動態資料頁面</a:t>
            </a: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E868A565-FE57-D243-82F1-7ABF5C955F33}"/>
              </a:ext>
            </a:extLst>
          </p:cNvPr>
          <p:cNvSpPr/>
          <p:nvPr/>
        </p:nvSpPr>
        <p:spPr>
          <a:xfrm>
            <a:off x="5700406" y="964655"/>
            <a:ext cx="1332692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動態資料頁面</a:t>
            </a:r>
          </a:p>
        </p:txBody>
      </p:sp>
      <p:cxnSp>
        <p:nvCxnSpPr>
          <p:cNvPr id="60" name="肘形接點 59">
            <a:extLst>
              <a:ext uri="{FF2B5EF4-FFF2-40B4-BE49-F238E27FC236}">
                <a16:creationId xmlns:a16="http://schemas.microsoft.com/office/drawing/2014/main" id="{24CDC0B8-DA94-F54E-AA14-80647D0FE256}"/>
              </a:ext>
            </a:extLst>
          </p:cNvPr>
          <p:cNvCxnSpPr>
            <a:stCxn id="33" idx="3"/>
            <a:endCxn id="56" idx="1"/>
          </p:cNvCxnSpPr>
          <p:nvPr/>
        </p:nvCxnSpPr>
        <p:spPr>
          <a:xfrm flipV="1">
            <a:off x="5252936" y="251295"/>
            <a:ext cx="447470" cy="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接點 61">
            <a:extLst>
              <a:ext uri="{FF2B5EF4-FFF2-40B4-BE49-F238E27FC236}">
                <a16:creationId xmlns:a16="http://schemas.microsoft.com/office/drawing/2014/main" id="{DA108FD3-BC2F-E645-98FC-BDFA1C176C3C}"/>
              </a:ext>
            </a:extLst>
          </p:cNvPr>
          <p:cNvCxnSpPr>
            <a:stCxn id="34" idx="3"/>
            <a:endCxn id="57" idx="1"/>
          </p:cNvCxnSpPr>
          <p:nvPr/>
        </p:nvCxnSpPr>
        <p:spPr>
          <a:xfrm>
            <a:off x="5252936" y="691464"/>
            <a:ext cx="4474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肘形接點 63">
            <a:extLst>
              <a:ext uri="{FF2B5EF4-FFF2-40B4-BE49-F238E27FC236}">
                <a16:creationId xmlns:a16="http://schemas.microsoft.com/office/drawing/2014/main" id="{7429CFCB-8515-3846-A128-0A0A04F72D59}"/>
              </a:ext>
            </a:extLst>
          </p:cNvPr>
          <p:cNvCxnSpPr>
            <a:stCxn id="35" idx="3"/>
            <a:endCxn id="58" idx="1"/>
          </p:cNvCxnSpPr>
          <p:nvPr/>
        </p:nvCxnSpPr>
        <p:spPr>
          <a:xfrm>
            <a:off x="5252936" y="1130026"/>
            <a:ext cx="447470" cy="1270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矩形 65">
            <a:extLst>
              <a:ext uri="{FF2B5EF4-FFF2-40B4-BE49-F238E27FC236}">
                <a16:creationId xmlns:a16="http://schemas.microsoft.com/office/drawing/2014/main" id="{F016ABC4-EDF5-EA48-86C4-9EE52A0C93DD}"/>
              </a:ext>
            </a:extLst>
          </p:cNvPr>
          <p:cNvSpPr/>
          <p:nvPr/>
        </p:nvSpPr>
        <p:spPr>
          <a:xfrm>
            <a:off x="1384568" y="2086574"/>
            <a:ext cx="940341" cy="33074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生涯規劃</a:t>
            </a:r>
          </a:p>
        </p:txBody>
      </p:sp>
      <p:cxnSp>
        <p:nvCxnSpPr>
          <p:cNvPr id="69" name="肘形接點 68">
            <a:extLst>
              <a:ext uri="{FF2B5EF4-FFF2-40B4-BE49-F238E27FC236}">
                <a16:creationId xmlns:a16="http://schemas.microsoft.com/office/drawing/2014/main" id="{864A8C17-6169-C646-A3A0-366C56595F70}"/>
              </a:ext>
            </a:extLst>
          </p:cNvPr>
          <p:cNvCxnSpPr>
            <a:stCxn id="4" idx="3"/>
            <a:endCxn id="66" idx="1"/>
          </p:cNvCxnSpPr>
          <p:nvPr/>
        </p:nvCxnSpPr>
        <p:spPr>
          <a:xfrm>
            <a:off x="943583" y="2188724"/>
            <a:ext cx="440985" cy="6322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肘形接點 70">
            <a:extLst>
              <a:ext uri="{FF2B5EF4-FFF2-40B4-BE49-F238E27FC236}">
                <a16:creationId xmlns:a16="http://schemas.microsoft.com/office/drawing/2014/main" id="{CDB3FEB3-E335-DA4F-B45B-BF6780D326AC}"/>
              </a:ext>
            </a:extLst>
          </p:cNvPr>
          <p:cNvCxnSpPr>
            <a:cxnSpLocks/>
            <a:stCxn id="4" idx="3"/>
            <a:endCxn id="88" idx="1"/>
          </p:cNvCxnSpPr>
          <p:nvPr/>
        </p:nvCxnSpPr>
        <p:spPr>
          <a:xfrm>
            <a:off x="943583" y="2188724"/>
            <a:ext cx="440985" cy="559338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矩形 71">
            <a:extLst>
              <a:ext uri="{FF2B5EF4-FFF2-40B4-BE49-F238E27FC236}">
                <a16:creationId xmlns:a16="http://schemas.microsoft.com/office/drawing/2014/main" id="{8D89DC2C-4088-ED46-BE5C-1CEE03A72838}"/>
              </a:ext>
            </a:extLst>
          </p:cNvPr>
          <p:cNvSpPr/>
          <p:nvPr/>
        </p:nvSpPr>
        <p:spPr>
          <a:xfrm>
            <a:off x="2788589" y="2337470"/>
            <a:ext cx="2276280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考試介紹（動態資料頁面）</a:t>
            </a: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B286BF3B-8F35-C34E-8ED5-5EF094E902A0}"/>
              </a:ext>
            </a:extLst>
          </p:cNvPr>
          <p:cNvSpPr/>
          <p:nvPr/>
        </p:nvSpPr>
        <p:spPr>
          <a:xfrm>
            <a:off x="2788587" y="2827914"/>
            <a:ext cx="2276281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課程介紹（動態資料頁面）</a:t>
            </a:r>
          </a:p>
        </p:txBody>
      </p:sp>
      <p:cxnSp>
        <p:nvCxnSpPr>
          <p:cNvPr id="75" name="肘形接點 74">
            <a:extLst>
              <a:ext uri="{FF2B5EF4-FFF2-40B4-BE49-F238E27FC236}">
                <a16:creationId xmlns:a16="http://schemas.microsoft.com/office/drawing/2014/main" id="{C2E62CC4-9485-EC48-BCD0-E708D8B965F7}"/>
              </a:ext>
            </a:extLst>
          </p:cNvPr>
          <p:cNvCxnSpPr>
            <a:cxnSpLocks/>
            <a:stCxn id="88" idx="3"/>
            <a:endCxn id="72" idx="1"/>
          </p:cNvCxnSpPr>
          <p:nvPr/>
        </p:nvCxnSpPr>
        <p:spPr>
          <a:xfrm flipV="1">
            <a:off x="2324909" y="2502841"/>
            <a:ext cx="463680" cy="24522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肘形接點 76">
            <a:extLst>
              <a:ext uri="{FF2B5EF4-FFF2-40B4-BE49-F238E27FC236}">
                <a16:creationId xmlns:a16="http://schemas.microsoft.com/office/drawing/2014/main" id="{1F02F2CE-9A90-7940-BC5D-97657832EBF4}"/>
              </a:ext>
            </a:extLst>
          </p:cNvPr>
          <p:cNvCxnSpPr>
            <a:cxnSpLocks/>
            <a:stCxn id="88" idx="3"/>
            <a:endCxn id="73" idx="1"/>
          </p:cNvCxnSpPr>
          <p:nvPr/>
        </p:nvCxnSpPr>
        <p:spPr>
          <a:xfrm>
            <a:off x="2324909" y="2748062"/>
            <a:ext cx="463678" cy="24522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矩形 81">
            <a:extLst>
              <a:ext uri="{FF2B5EF4-FFF2-40B4-BE49-F238E27FC236}">
                <a16:creationId xmlns:a16="http://schemas.microsoft.com/office/drawing/2014/main" id="{71A9767D-E195-A647-B0D1-0C9F215F5A08}"/>
              </a:ext>
            </a:extLst>
          </p:cNvPr>
          <p:cNvSpPr/>
          <p:nvPr/>
        </p:nvSpPr>
        <p:spPr>
          <a:xfrm>
            <a:off x="1374841" y="5047033"/>
            <a:ext cx="1190019" cy="44747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名師名師</a:t>
            </a:r>
            <a:endParaRPr kumimoji="1" lang="en-US" altLang="zh-TW" sz="1400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（師資介紹）</a:t>
            </a:r>
          </a:p>
        </p:txBody>
      </p:sp>
      <p:cxnSp>
        <p:nvCxnSpPr>
          <p:cNvPr id="84" name="肘形接點 83">
            <a:extLst>
              <a:ext uri="{FF2B5EF4-FFF2-40B4-BE49-F238E27FC236}">
                <a16:creationId xmlns:a16="http://schemas.microsoft.com/office/drawing/2014/main" id="{E4C3BC29-BC99-EE49-8E86-81AD9B008C96}"/>
              </a:ext>
            </a:extLst>
          </p:cNvPr>
          <p:cNvCxnSpPr>
            <a:stCxn id="4" idx="3"/>
            <a:endCxn id="82" idx="1"/>
          </p:cNvCxnSpPr>
          <p:nvPr/>
        </p:nvCxnSpPr>
        <p:spPr>
          <a:xfrm>
            <a:off x="943583" y="2188724"/>
            <a:ext cx="431258" cy="3082046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矩形 84">
            <a:extLst>
              <a:ext uri="{FF2B5EF4-FFF2-40B4-BE49-F238E27FC236}">
                <a16:creationId xmlns:a16="http://schemas.microsoft.com/office/drawing/2014/main" id="{21D12D0E-B64F-304B-9D20-0A9387C4B9E1}"/>
              </a:ext>
            </a:extLst>
          </p:cNvPr>
          <p:cNvSpPr/>
          <p:nvPr/>
        </p:nvSpPr>
        <p:spPr>
          <a:xfrm>
            <a:off x="3002600" y="5047034"/>
            <a:ext cx="1436461" cy="4474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照片形式頁片（動態資料）</a:t>
            </a:r>
          </a:p>
        </p:txBody>
      </p:sp>
      <p:cxnSp>
        <p:nvCxnSpPr>
          <p:cNvPr id="87" name="肘形接點 86">
            <a:extLst>
              <a:ext uri="{FF2B5EF4-FFF2-40B4-BE49-F238E27FC236}">
                <a16:creationId xmlns:a16="http://schemas.microsoft.com/office/drawing/2014/main" id="{DF604A35-368D-E64D-AB75-954A4AE4B808}"/>
              </a:ext>
            </a:extLst>
          </p:cNvPr>
          <p:cNvCxnSpPr>
            <a:stCxn id="82" idx="3"/>
            <a:endCxn id="85" idx="1"/>
          </p:cNvCxnSpPr>
          <p:nvPr/>
        </p:nvCxnSpPr>
        <p:spPr>
          <a:xfrm>
            <a:off x="2564860" y="5270770"/>
            <a:ext cx="437740" cy="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矩形 87">
            <a:extLst>
              <a:ext uri="{FF2B5EF4-FFF2-40B4-BE49-F238E27FC236}">
                <a16:creationId xmlns:a16="http://schemas.microsoft.com/office/drawing/2014/main" id="{DE184854-BAB6-194E-B426-5799D8B8CBF8}"/>
              </a:ext>
            </a:extLst>
          </p:cNvPr>
          <p:cNvSpPr/>
          <p:nvPr/>
        </p:nvSpPr>
        <p:spPr>
          <a:xfrm>
            <a:off x="1384568" y="2582691"/>
            <a:ext cx="940341" cy="33074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會計師</a:t>
            </a:r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3AF5C2E6-087A-AA48-944F-74297EABDFC1}"/>
              </a:ext>
            </a:extLst>
          </p:cNvPr>
          <p:cNvSpPr/>
          <p:nvPr/>
        </p:nvSpPr>
        <p:spPr>
          <a:xfrm>
            <a:off x="2775623" y="3251045"/>
            <a:ext cx="2276280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考試介紹（動態資料頁面）</a:t>
            </a: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701DE6D2-A604-CE4F-AE02-A8E4C05F8A73}"/>
              </a:ext>
            </a:extLst>
          </p:cNvPr>
          <p:cNvSpPr/>
          <p:nvPr/>
        </p:nvSpPr>
        <p:spPr>
          <a:xfrm>
            <a:off x="2775621" y="3741489"/>
            <a:ext cx="2276281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課程介紹（動態資料頁面）</a:t>
            </a:r>
          </a:p>
        </p:txBody>
      </p:sp>
      <p:cxnSp>
        <p:nvCxnSpPr>
          <p:cNvPr id="96" name="肘形接點 95">
            <a:extLst>
              <a:ext uri="{FF2B5EF4-FFF2-40B4-BE49-F238E27FC236}">
                <a16:creationId xmlns:a16="http://schemas.microsoft.com/office/drawing/2014/main" id="{263BC64A-E15B-DC40-8CF0-1DF69C424DA5}"/>
              </a:ext>
            </a:extLst>
          </p:cNvPr>
          <p:cNvCxnSpPr>
            <a:cxnSpLocks/>
            <a:stCxn id="98" idx="3"/>
            <a:endCxn id="94" idx="1"/>
          </p:cNvCxnSpPr>
          <p:nvPr/>
        </p:nvCxnSpPr>
        <p:spPr>
          <a:xfrm flipV="1">
            <a:off x="2311943" y="3416416"/>
            <a:ext cx="463680" cy="24522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肘形接點 96">
            <a:extLst>
              <a:ext uri="{FF2B5EF4-FFF2-40B4-BE49-F238E27FC236}">
                <a16:creationId xmlns:a16="http://schemas.microsoft.com/office/drawing/2014/main" id="{14CB7B3B-B9E8-A649-AF3A-FAA85B6AAE18}"/>
              </a:ext>
            </a:extLst>
          </p:cNvPr>
          <p:cNvCxnSpPr>
            <a:cxnSpLocks/>
            <a:stCxn id="98" idx="3"/>
            <a:endCxn id="95" idx="1"/>
          </p:cNvCxnSpPr>
          <p:nvPr/>
        </p:nvCxnSpPr>
        <p:spPr>
          <a:xfrm>
            <a:off x="2311943" y="3661637"/>
            <a:ext cx="463678" cy="24522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矩形 97">
            <a:extLst>
              <a:ext uri="{FF2B5EF4-FFF2-40B4-BE49-F238E27FC236}">
                <a16:creationId xmlns:a16="http://schemas.microsoft.com/office/drawing/2014/main" id="{4A089DD8-82AD-F54D-AA79-1BF985AA7610}"/>
              </a:ext>
            </a:extLst>
          </p:cNvPr>
          <p:cNvSpPr/>
          <p:nvPr/>
        </p:nvSpPr>
        <p:spPr>
          <a:xfrm>
            <a:off x="1371602" y="3496266"/>
            <a:ext cx="940341" cy="33074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高普考</a:t>
            </a: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3A6BBDBE-D9CC-4547-8AD4-A86245D38957}"/>
              </a:ext>
            </a:extLst>
          </p:cNvPr>
          <p:cNvSpPr/>
          <p:nvPr/>
        </p:nvSpPr>
        <p:spPr>
          <a:xfrm>
            <a:off x="2775622" y="4130596"/>
            <a:ext cx="2276280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考試介紹（動態資料頁面）</a:t>
            </a:r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F389DB6D-CEA4-4F43-A903-BAA75EEF28BB}"/>
              </a:ext>
            </a:extLst>
          </p:cNvPr>
          <p:cNvSpPr/>
          <p:nvPr/>
        </p:nvSpPr>
        <p:spPr>
          <a:xfrm>
            <a:off x="2775620" y="4621040"/>
            <a:ext cx="2276281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課程介紹（動態資料頁面）</a:t>
            </a:r>
          </a:p>
        </p:txBody>
      </p:sp>
      <p:cxnSp>
        <p:nvCxnSpPr>
          <p:cNvPr id="101" name="肘形接點 100">
            <a:extLst>
              <a:ext uri="{FF2B5EF4-FFF2-40B4-BE49-F238E27FC236}">
                <a16:creationId xmlns:a16="http://schemas.microsoft.com/office/drawing/2014/main" id="{231DE910-6B37-B64E-A6D9-BADD4932CD32}"/>
              </a:ext>
            </a:extLst>
          </p:cNvPr>
          <p:cNvCxnSpPr>
            <a:cxnSpLocks/>
            <a:stCxn id="103" idx="3"/>
            <a:endCxn id="99" idx="1"/>
          </p:cNvCxnSpPr>
          <p:nvPr/>
        </p:nvCxnSpPr>
        <p:spPr>
          <a:xfrm flipV="1">
            <a:off x="2311942" y="4295967"/>
            <a:ext cx="463680" cy="24522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肘形接點 101">
            <a:extLst>
              <a:ext uri="{FF2B5EF4-FFF2-40B4-BE49-F238E27FC236}">
                <a16:creationId xmlns:a16="http://schemas.microsoft.com/office/drawing/2014/main" id="{2B4F111B-9570-334A-94C6-92097A15355A}"/>
              </a:ext>
            </a:extLst>
          </p:cNvPr>
          <p:cNvCxnSpPr>
            <a:cxnSpLocks/>
            <a:stCxn id="103" idx="3"/>
            <a:endCxn id="100" idx="1"/>
          </p:cNvCxnSpPr>
          <p:nvPr/>
        </p:nvCxnSpPr>
        <p:spPr>
          <a:xfrm>
            <a:off x="2311942" y="4541188"/>
            <a:ext cx="463678" cy="24522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矩形 102">
            <a:extLst>
              <a:ext uri="{FF2B5EF4-FFF2-40B4-BE49-F238E27FC236}">
                <a16:creationId xmlns:a16="http://schemas.microsoft.com/office/drawing/2014/main" id="{A2B382A0-EF44-FD45-87C9-BFC5025C67CA}"/>
              </a:ext>
            </a:extLst>
          </p:cNvPr>
          <p:cNvSpPr/>
          <p:nvPr/>
        </p:nvSpPr>
        <p:spPr>
          <a:xfrm>
            <a:off x="1371601" y="4375817"/>
            <a:ext cx="940341" cy="33074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記帳士</a:t>
            </a:r>
          </a:p>
        </p:txBody>
      </p:sp>
      <p:cxnSp>
        <p:nvCxnSpPr>
          <p:cNvPr id="106" name="肘形接點 105">
            <a:extLst>
              <a:ext uri="{FF2B5EF4-FFF2-40B4-BE49-F238E27FC236}">
                <a16:creationId xmlns:a16="http://schemas.microsoft.com/office/drawing/2014/main" id="{129DB332-1C89-FC46-BB7F-96F717E0B6E7}"/>
              </a:ext>
            </a:extLst>
          </p:cNvPr>
          <p:cNvCxnSpPr>
            <a:stCxn id="4" idx="3"/>
            <a:endCxn id="98" idx="1"/>
          </p:cNvCxnSpPr>
          <p:nvPr/>
        </p:nvCxnSpPr>
        <p:spPr>
          <a:xfrm>
            <a:off x="943583" y="2188724"/>
            <a:ext cx="428019" cy="147291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肘形接點 107">
            <a:extLst>
              <a:ext uri="{FF2B5EF4-FFF2-40B4-BE49-F238E27FC236}">
                <a16:creationId xmlns:a16="http://schemas.microsoft.com/office/drawing/2014/main" id="{6C8BEA24-7A7F-F648-A716-922C56074E0F}"/>
              </a:ext>
            </a:extLst>
          </p:cNvPr>
          <p:cNvCxnSpPr>
            <a:stCxn id="4" idx="3"/>
            <a:endCxn id="103" idx="1"/>
          </p:cNvCxnSpPr>
          <p:nvPr/>
        </p:nvCxnSpPr>
        <p:spPr>
          <a:xfrm>
            <a:off x="943583" y="2188724"/>
            <a:ext cx="428018" cy="23524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矩形 108">
            <a:extLst>
              <a:ext uri="{FF2B5EF4-FFF2-40B4-BE49-F238E27FC236}">
                <a16:creationId xmlns:a16="http://schemas.microsoft.com/office/drawing/2014/main" id="{BE2B9C0A-BBA9-DF46-977C-5BBB18F44A1B}"/>
              </a:ext>
            </a:extLst>
          </p:cNvPr>
          <p:cNvSpPr/>
          <p:nvPr/>
        </p:nvSpPr>
        <p:spPr>
          <a:xfrm>
            <a:off x="2739950" y="1399126"/>
            <a:ext cx="1332692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動態資料頁面</a:t>
            </a: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FEE0129B-E1AA-994E-A493-1CD053FACF7C}"/>
              </a:ext>
            </a:extLst>
          </p:cNvPr>
          <p:cNvSpPr/>
          <p:nvPr/>
        </p:nvSpPr>
        <p:spPr>
          <a:xfrm>
            <a:off x="2739950" y="1843379"/>
            <a:ext cx="1332692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動態資料頁面</a:t>
            </a:r>
          </a:p>
        </p:txBody>
      </p:sp>
      <p:cxnSp>
        <p:nvCxnSpPr>
          <p:cNvPr id="112" name="肘形接點 111">
            <a:extLst>
              <a:ext uri="{FF2B5EF4-FFF2-40B4-BE49-F238E27FC236}">
                <a16:creationId xmlns:a16="http://schemas.microsoft.com/office/drawing/2014/main" id="{761A5F65-DDE5-0A40-A295-3662BD2A65DD}"/>
              </a:ext>
            </a:extLst>
          </p:cNvPr>
          <p:cNvCxnSpPr>
            <a:stCxn id="27" idx="3"/>
            <a:endCxn id="109" idx="1"/>
          </p:cNvCxnSpPr>
          <p:nvPr/>
        </p:nvCxnSpPr>
        <p:spPr>
          <a:xfrm flipV="1">
            <a:off x="2302210" y="1564497"/>
            <a:ext cx="437740" cy="66496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肘形接點 113">
            <a:extLst>
              <a:ext uri="{FF2B5EF4-FFF2-40B4-BE49-F238E27FC236}">
                <a16:creationId xmlns:a16="http://schemas.microsoft.com/office/drawing/2014/main" id="{44888217-2192-4841-83EA-20320A481A73}"/>
              </a:ext>
            </a:extLst>
          </p:cNvPr>
          <p:cNvCxnSpPr>
            <a:stCxn id="66" idx="3"/>
            <a:endCxn id="110" idx="1"/>
          </p:cNvCxnSpPr>
          <p:nvPr/>
        </p:nvCxnSpPr>
        <p:spPr>
          <a:xfrm flipV="1">
            <a:off x="2324909" y="2008750"/>
            <a:ext cx="415041" cy="243195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矩形 114">
            <a:extLst>
              <a:ext uri="{FF2B5EF4-FFF2-40B4-BE49-F238E27FC236}">
                <a16:creationId xmlns:a16="http://schemas.microsoft.com/office/drawing/2014/main" id="{BF105908-0EC9-3943-9557-E585C2C736E0}"/>
              </a:ext>
            </a:extLst>
          </p:cNvPr>
          <p:cNvSpPr/>
          <p:nvPr/>
        </p:nvSpPr>
        <p:spPr>
          <a:xfrm>
            <a:off x="1381323" y="5786339"/>
            <a:ext cx="1264600" cy="44747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線上免費試聽</a:t>
            </a:r>
          </a:p>
        </p:txBody>
      </p:sp>
      <p:cxnSp>
        <p:nvCxnSpPr>
          <p:cNvPr id="117" name="肘形接點 116">
            <a:extLst>
              <a:ext uri="{FF2B5EF4-FFF2-40B4-BE49-F238E27FC236}">
                <a16:creationId xmlns:a16="http://schemas.microsoft.com/office/drawing/2014/main" id="{0E22CF80-0EF2-1A44-8AD5-6B10BB98169C}"/>
              </a:ext>
            </a:extLst>
          </p:cNvPr>
          <p:cNvCxnSpPr>
            <a:stCxn id="4" idx="3"/>
            <a:endCxn id="115" idx="1"/>
          </p:cNvCxnSpPr>
          <p:nvPr/>
        </p:nvCxnSpPr>
        <p:spPr>
          <a:xfrm>
            <a:off x="943583" y="2188724"/>
            <a:ext cx="437740" cy="382135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矩形 117">
            <a:extLst>
              <a:ext uri="{FF2B5EF4-FFF2-40B4-BE49-F238E27FC236}">
                <a16:creationId xmlns:a16="http://schemas.microsoft.com/office/drawing/2014/main" id="{2FD974D7-E506-D544-9E0E-2BA1D871BFF0}"/>
              </a:ext>
            </a:extLst>
          </p:cNvPr>
          <p:cNvSpPr/>
          <p:nvPr/>
        </p:nvSpPr>
        <p:spPr>
          <a:xfrm>
            <a:off x="3069072" y="5589735"/>
            <a:ext cx="920887" cy="33074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會計師</a:t>
            </a:r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2F7A6527-B699-F84A-94E3-A8B8B797ABA8}"/>
              </a:ext>
            </a:extLst>
          </p:cNvPr>
          <p:cNvSpPr/>
          <p:nvPr/>
        </p:nvSpPr>
        <p:spPr>
          <a:xfrm>
            <a:off x="3073935" y="5996248"/>
            <a:ext cx="920887" cy="33074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高普考</a:t>
            </a:r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F7576AA9-87B1-3548-80D4-910A5DE017D4}"/>
              </a:ext>
            </a:extLst>
          </p:cNvPr>
          <p:cNvSpPr/>
          <p:nvPr/>
        </p:nvSpPr>
        <p:spPr>
          <a:xfrm>
            <a:off x="3073935" y="6395081"/>
            <a:ext cx="920887" cy="33074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記帳士</a:t>
            </a:r>
          </a:p>
        </p:txBody>
      </p:sp>
      <p:cxnSp>
        <p:nvCxnSpPr>
          <p:cNvPr id="122" name="肘形接點 121">
            <a:extLst>
              <a:ext uri="{FF2B5EF4-FFF2-40B4-BE49-F238E27FC236}">
                <a16:creationId xmlns:a16="http://schemas.microsoft.com/office/drawing/2014/main" id="{968FB584-6E24-0144-BA99-DAA637573EA4}"/>
              </a:ext>
            </a:extLst>
          </p:cNvPr>
          <p:cNvCxnSpPr>
            <a:stCxn id="115" idx="3"/>
            <a:endCxn id="118" idx="1"/>
          </p:cNvCxnSpPr>
          <p:nvPr/>
        </p:nvCxnSpPr>
        <p:spPr>
          <a:xfrm flipV="1">
            <a:off x="2645923" y="5755106"/>
            <a:ext cx="423149" cy="25497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肘形接點 123">
            <a:extLst>
              <a:ext uri="{FF2B5EF4-FFF2-40B4-BE49-F238E27FC236}">
                <a16:creationId xmlns:a16="http://schemas.microsoft.com/office/drawing/2014/main" id="{AD590F4F-6D61-C44D-B0F3-617DAB991CC1}"/>
              </a:ext>
            </a:extLst>
          </p:cNvPr>
          <p:cNvCxnSpPr>
            <a:stCxn id="115" idx="3"/>
            <a:endCxn id="119" idx="1"/>
          </p:cNvCxnSpPr>
          <p:nvPr/>
        </p:nvCxnSpPr>
        <p:spPr>
          <a:xfrm>
            <a:off x="2645923" y="6010076"/>
            <a:ext cx="428012" cy="15154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肘形接點 125">
            <a:extLst>
              <a:ext uri="{FF2B5EF4-FFF2-40B4-BE49-F238E27FC236}">
                <a16:creationId xmlns:a16="http://schemas.microsoft.com/office/drawing/2014/main" id="{F5A1BAEA-C388-1A40-B4C3-6168772BAEB6}"/>
              </a:ext>
            </a:extLst>
          </p:cNvPr>
          <p:cNvCxnSpPr>
            <a:stCxn id="115" idx="3"/>
            <a:endCxn id="120" idx="1"/>
          </p:cNvCxnSpPr>
          <p:nvPr/>
        </p:nvCxnSpPr>
        <p:spPr>
          <a:xfrm>
            <a:off x="2645923" y="6010076"/>
            <a:ext cx="428012" cy="550376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矩形 126">
            <a:extLst>
              <a:ext uri="{FF2B5EF4-FFF2-40B4-BE49-F238E27FC236}">
                <a16:creationId xmlns:a16="http://schemas.microsoft.com/office/drawing/2014/main" id="{7F6E496B-96E3-F144-9BC6-826B350FAC04}"/>
              </a:ext>
            </a:extLst>
          </p:cNvPr>
          <p:cNvSpPr/>
          <p:nvPr/>
        </p:nvSpPr>
        <p:spPr>
          <a:xfrm>
            <a:off x="4333672" y="5589735"/>
            <a:ext cx="1332692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動態資料頁面</a:t>
            </a:r>
          </a:p>
        </p:txBody>
      </p:sp>
      <p:cxnSp>
        <p:nvCxnSpPr>
          <p:cNvPr id="129" name="直線接點 128">
            <a:extLst>
              <a:ext uri="{FF2B5EF4-FFF2-40B4-BE49-F238E27FC236}">
                <a16:creationId xmlns:a16="http://schemas.microsoft.com/office/drawing/2014/main" id="{3065E6EB-88EE-B142-8D10-799016094751}"/>
              </a:ext>
            </a:extLst>
          </p:cNvPr>
          <p:cNvCxnSpPr>
            <a:stCxn id="118" idx="3"/>
            <a:endCxn id="127" idx="1"/>
          </p:cNvCxnSpPr>
          <p:nvPr/>
        </p:nvCxnSpPr>
        <p:spPr>
          <a:xfrm>
            <a:off x="3989959" y="5755106"/>
            <a:ext cx="34371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矩形 129">
            <a:extLst>
              <a:ext uri="{FF2B5EF4-FFF2-40B4-BE49-F238E27FC236}">
                <a16:creationId xmlns:a16="http://schemas.microsoft.com/office/drawing/2014/main" id="{82E8DCC5-533E-0D49-8CA7-7AD018E724C0}"/>
              </a:ext>
            </a:extLst>
          </p:cNvPr>
          <p:cNvSpPr/>
          <p:nvPr/>
        </p:nvSpPr>
        <p:spPr>
          <a:xfrm>
            <a:off x="4333672" y="5996247"/>
            <a:ext cx="1332692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動態資料頁面</a:t>
            </a:r>
          </a:p>
        </p:txBody>
      </p:sp>
      <p:sp>
        <p:nvSpPr>
          <p:cNvPr id="131" name="矩形 130">
            <a:extLst>
              <a:ext uri="{FF2B5EF4-FFF2-40B4-BE49-F238E27FC236}">
                <a16:creationId xmlns:a16="http://schemas.microsoft.com/office/drawing/2014/main" id="{5403261B-CCEA-924B-8797-722C48033F52}"/>
              </a:ext>
            </a:extLst>
          </p:cNvPr>
          <p:cNvSpPr/>
          <p:nvPr/>
        </p:nvSpPr>
        <p:spPr>
          <a:xfrm>
            <a:off x="4333672" y="6397928"/>
            <a:ext cx="1332692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動態資料頁面</a:t>
            </a:r>
          </a:p>
        </p:txBody>
      </p:sp>
      <p:cxnSp>
        <p:nvCxnSpPr>
          <p:cNvPr id="133" name="直線接點 132">
            <a:extLst>
              <a:ext uri="{FF2B5EF4-FFF2-40B4-BE49-F238E27FC236}">
                <a16:creationId xmlns:a16="http://schemas.microsoft.com/office/drawing/2014/main" id="{BDFFC481-031B-534B-BD20-90064F5F4A2D}"/>
              </a:ext>
            </a:extLst>
          </p:cNvPr>
          <p:cNvCxnSpPr>
            <a:stCxn id="119" idx="3"/>
            <a:endCxn id="130" idx="1"/>
          </p:cNvCxnSpPr>
          <p:nvPr/>
        </p:nvCxnSpPr>
        <p:spPr>
          <a:xfrm flipV="1">
            <a:off x="3994822" y="6161618"/>
            <a:ext cx="33885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接點 134">
            <a:extLst>
              <a:ext uri="{FF2B5EF4-FFF2-40B4-BE49-F238E27FC236}">
                <a16:creationId xmlns:a16="http://schemas.microsoft.com/office/drawing/2014/main" id="{2A08C5CB-9780-3B49-B1CF-58DA2CD353DD}"/>
              </a:ext>
            </a:extLst>
          </p:cNvPr>
          <p:cNvCxnSpPr>
            <a:stCxn id="120" idx="3"/>
            <a:endCxn id="131" idx="1"/>
          </p:cNvCxnSpPr>
          <p:nvPr/>
        </p:nvCxnSpPr>
        <p:spPr>
          <a:xfrm>
            <a:off x="3994822" y="6560452"/>
            <a:ext cx="338850" cy="28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矩形 135">
            <a:extLst>
              <a:ext uri="{FF2B5EF4-FFF2-40B4-BE49-F238E27FC236}">
                <a16:creationId xmlns:a16="http://schemas.microsoft.com/office/drawing/2014/main" id="{D70A5AD8-7FAF-614F-A0F7-936A00D3A627}"/>
              </a:ext>
            </a:extLst>
          </p:cNvPr>
          <p:cNvSpPr/>
          <p:nvPr/>
        </p:nvSpPr>
        <p:spPr>
          <a:xfrm>
            <a:off x="7354112" y="1811965"/>
            <a:ext cx="778213" cy="3307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首頁</a:t>
            </a:r>
          </a:p>
        </p:txBody>
      </p:sp>
      <p:sp>
        <p:nvSpPr>
          <p:cNvPr id="137" name="矩形 136">
            <a:extLst>
              <a:ext uri="{FF2B5EF4-FFF2-40B4-BE49-F238E27FC236}">
                <a16:creationId xmlns:a16="http://schemas.microsoft.com/office/drawing/2014/main" id="{DD97BDE9-B04C-4346-9969-CCDFBB865CEA}"/>
              </a:ext>
            </a:extLst>
          </p:cNvPr>
          <p:cNvSpPr/>
          <p:nvPr/>
        </p:nvSpPr>
        <p:spPr>
          <a:xfrm>
            <a:off x="8411191" y="740312"/>
            <a:ext cx="979247" cy="36315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雲端函授</a:t>
            </a:r>
          </a:p>
        </p:txBody>
      </p:sp>
      <p:sp>
        <p:nvSpPr>
          <p:cNvPr id="138" name="矩形 137">
            <a:extLst>
              <a:ext uri="{FF2B5EF4-FFF2-40B4-BE49-F238E27FC236}">
                <a16:creationId xmlns:a16="http://schemas.microsoft.com/office/drawing/2014/main" id="{9AA0C9E7-6119-2544-9922-D5D9074CE9A5}"/>
              </a:ext>
            </a:extLst>
          </p:cNvPr>
          <p:cNvSpPr/>
          <p:nvPr/>
        </p:nvSpPr>
        <p:spPr>
          <a:xfrm>
            <a:off x="8411191" y="1965986"/>
            <a:ext cx="979247" cy="3287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名師金榜</a:t>
            </a:r>
          </a:p>
        </p:txBody>
      </p:sp>
      <p:sp>
        <p:nvSpPr>
          <p:cNvPr id="139" name="矩形 138">
            <a:extLst>
              <a:ext uri="{FF2B5EF4-FFF2-40B4-BE49-F238E27FC236}">
                <a16:creationId xmlns:a16="http://schemas.microsoft.com/office/drawing/2014/main" id="{53E5C90E-C147-DF48-A6B1-8A537ACFE248}"/>
              </a:ext>
            </a:extLst>
          </p:cNvPr>
          <p:cNvSpPr/>
          <p:nvPr/>
        </p:nvSpPr>
        <p:spPr>
          <a:xfrm>
            <a:off x="8411191" y="2616114"/>
            <a:ext cx="979247" cy="3287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考取感言</a:t>
            </a:r>
          </a:p>
        </p:txBody>
      </p:sp>
      <p:sp>
        <p:nvSpPr>
          <p:cNvPr id="140" name="矩形 139">
            <a:extLst>
              <a:ext uri="{FF2B5EF4-FFF2-40B4-BE49-F238E27FC236}">
                <a16:creationId xmlns:a16="http://schemas.microsoft.com/office/drawing/2014/main" id="{2FEAF7C7-5E39-D14D-A4EA-3E8D0C142FBF}"/>
              </a:ext>
            </a:extLst>
          </p:cNvPr>
          <p:cNvSpPr/>
          <p:nvPr/>
        </p:nvSpPr>
        <p:spPr>
          <a:xfrm>
            <a:off x="8411191" y="3350151"/>
            <a:ext cx="1264600" cy="447474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聯絡我們</a:t>
            </a:r>
            <a:r>
              <a:rPr kumimoji="1" lang="en-US" altLang="zh-TW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/</a:t>
            </a:r>
          </a:p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線上客服</a:t>
            </a:r>
          </a:p>
        </p:txBody>
      </p:sp>
      <p:cxnSp>
        <p:nvCxnSpPr>
          <p:cNvPr id="142" name="肘形接點 141">
            <a:extLst>
              <a:ext uri="{FF2B5EF4-FFF2-40B4-BE49-F238E27FC236}">
                <a16:creationId xmlns:a16="http://schemas.microsoft.com/office/drawing/2014/main" id="{6147D980-7231-D447-91BD-A10DF68BBDA2}"/>
              </a:ext>
            </a:extLst>
          </p:cNvPr>
          <p:cNvCxnSpPr>
            <a:stCxn id="136" idx="3"/>
            <a:endCxn id="137" idx="1"/>
          </p:cNvCxnSpPr>
          <p:nvPr/>
        </p:nvCxnSpPr>
        <p:spPr>
          <a:xfrm flipV="1">
            <a:off x="8132325" y="921892"/>
            <a:ext cx="278866" cy="105544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矩形 143">
            <a:extLst>
              <a:ext uri="{FF2B5EF4-FFF2-40B4-BE49-F238E27FC236}">
                <a16:creationId xmlns:a16="http://schemas.microsoft.com/office/drawing/2014/main" id="{3158EB0B-4A1A-4144-98DE-D50725BE3F5F}"/>
              </a:ext>
            </a:extLst>
          </p:cNvPr>
          <p:cNvSpPr/>
          <p:nvPr/>
        </p:nvSpPr>
        <p:spPr>
          <a:xfrm>
            <a:off x="9737389" y="137599"/>
            <a:ext cx="920887" cy="33074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環境檢測</a:t>
            </a:r>
          </a:p>
        </p:txBody>
      </p:sp>
      <p:sp>
        <p:nvSpPr>
          <p:cNvPr id="145" name="矩形 144">
            <a:extLst>
              <a:ext uri="{FF2B5EF4-FFF2-40B4-BE49-F238E27FC236}">
                <a16:creationId xmlns:a16="http://schemas.microsoft.com/office/drawing/2014/main" id="{BEBB905E-9C60-3D45-B667-03A7DCFDDAC0}"/>
              </a:ext>
            </a:extLst>
          </p:cNvPr>
          <p:cNvSpPr/>
          <p:nvPr/>
        </p:nvSpPr>
        <p:spPr>
          <a:xfrm>
            <a:off x="9743883" y="855414"/>
            <a:ext cx="1669907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設備規格</a:t>
            </a:r>
            <a:r>
              <a:rPr kumimoji="1" lang="en-US" altLang="zh-TW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(</a:t>
            </a:r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資料頁面</a:t>
            </a:r>
            <a:r>
              <a:rPr kumimoji="1" lang="en-US" altLang="zh-TW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)</a:t>
            </a:r>
            <a:endParaRPr kumimoji="1" lang="zh-TW" altLang="en-US" sz="1400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46" name="矩形 145">
            <a:extLst>
              <a:ext uri="{FF2B5EF4-FFF2-40B4-BE49-F238E27FC236}">
                <a16:creationId xmlns:a16="http://schemas.microsoft.com/office/drawing/2014/main" id="{EC5D04FC-0760-4343-B5DB-1D8935B9CC7E}"/>
              </a:ext>
            </a:extLst>
          </p:cNvPr>
          <p:cNvSpPr/>
          <p:nvPr/>
        </p:nvSpPr>
        <p:spPr>
          <a:xfrm>
            <a:off x="9743883" y="1308966"/>
            <a:ext cx="1669907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功能說明</a:t>
            </a:r>
            <a:r>
              <a:rPr kumimoji="1" lang="en-US" altLang="zh-TW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(</a:t>
            </a:r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資料頁面</a:t>
            </a:r>
            <a:r>
              <a:rPr kumimoji="1" lang="en-US" altLang="zh-TW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)</a:t>
            </a:r>
            <a:endParaRPr kumimoji="1" lang="zh-TW" altLang="en-US" sz="1400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cxnSp>
        <p:nvCxnSpPr>
          <p:cNvPr id="151" name="肘形接點 150">
            <a:extLst>
              <a:ext uri="{FF2B5EF4-FFF2-40B4-BE49-F238E27FC236}">
                <a16:creationId xmlns:a16="http://schemas.microsoft.com/office/drawing/2014/main" id="{4EA2CA1C-7661-CA43-8E8C-088F0B9DF52C}"/>
              </a:ext>
            </a:extLst>
          </p:cNvPr>
          <p:cNvCxnSpPr>
            <a:stCxn id="137" idx="3"/>
            <a:endCxn id="146" idx="1"/>
          </p:cNvCxnSpPr>
          <p:nvPr/>
        </p:nvCxnSpPr>
        <p:spPr>
          <a:xfrm>
            <a:off x="9390438" y="921892"/>
            <a:ext cx="353445" cy="552445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肘形接點 152">
            <a:extLst>
              <a:ext uri="{FF2B5EF4-FFF2-40B4-BE49-F238E27FC236}">
                <a16:creationId xmlns:a16="http://schemas.microsoft.com/office/drawing/2014/main" id="{61A32CD9-95DD-A147-9705-E89BDF927A3F}"/>
              </a:ext>
            </a:extLst>
          </p:cNvPr>
          <p:cNvCxnSpPr>
            <a:stCxn id="137" idx="3"/>
            <a:endCxn id="145" idx="1"/>
          </p:cNvCxnSpPr>
          <p:nvPr/>
        </p:nvCxnSpPr>
        <p:spPr>
          <a:xfrm>
            <a:off x="9390438" y="921892"/>
            <a:ext cx="353445" cy="9889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肘形接點 155">
            <a:extLst>
              <a:ext uri="{FF2B5EF4-FFF2-40B4-BE49-F238E27FC236}">
                <a16:creationId xmlns:a16="http://schemas.microsoft.com/office/drawing/2014/main" id="{EF00FA8A-FDB6-8743-81F3-D70A6E3C1B6B}"/>
              </a:ext>
            </a:extLst>
          </p:cNvPr>
          <p:cNvCxnSpPr>
            <a:stCxn id="137" idx="3"/>
            <a:endCxn id="144" idx="1"/>
          </p:cNvCxnSpPr>
          <p:nvPr/>
        </p:nvCxnSpPr>
        <p:spPr>
          <a:xfrm flipV="1">
            <a:off x="9390438" y="302970"/>
            <a:ext cx="346951" cy="61892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矩形 157">
            <a:extLst>
              <a:ext uri="{FF2B5EF4-FFF2-40B4-BE49-F238E27FC236}">
                <a16:creationId xmlns:a16="http://schemas.microsoft.com/office/drawing/2014/main" id="{09D8F719-5DF7-6549-8981-06AE4024C08E}"/>
              </a:ext>
            </a:extLst>
          </p:cNvPr>
          <p:cNvSpPr/>
          <p:nvPr/>
        </p:nvSpPr>
        <p:spPr>
          <a:xfrm>
            <a:off x="11005227" y="302969"/>
            <a:ext cx="1134892" cy="3307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rgbClr val="0070C0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檢測頁面</a:t>
            </a:r>
          </a:p>
        </p:txBody>
      </p:sp>
      <p:cxnSp>
        <p:nvCxnSpPr>
          <p:cNvPr id="160" name="肘形接點 159">
            <a:extLst>
              <a:ext uri="{FF2B5EF4-FFF2-40B4-BE49-F238E27FC236}">
                <a16:creationId xmlns:a16="http://schemas.microsoft.com/office/drawing/2014/main" id="{F23E1A4D-3BC7-C043-A3D5-36F8F01D2F90}"/>
              </a:ext>
            </a:extLst>
          </p:cNvPr>
          <p:cNvCxnSpPr>
            <a:stCxn id="144" idx="3"/>
            <a:endCxn id="158" idx="1"/>
          </p:cNvCxnSpPr>
          <p:nvPr/>
        </p:nvCxnSpPr>
        <p:spPr>
          <a:xfrm>
            <a:off x="10658276" y="302970"/>
            <a:ext cx="346951" cy="16537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肘形接點 162">
            <a:extLst>
              <a:ext uri="{FF2B5EF4-FFF2-40B4-BE49-F238E27FC236}">
                <a16:creationId xmlns:a16="http://schemas.microsoft.com/office/drawing/2014/main" id="{7FE9E31C-07BC-A448-AB7E-B45A36772CB7}"/>
              </a:ext>
            </a:extLst>
          </p:cNvPr>
          <p:cNvCxnSpPr>
            <a:stCxn id="136" idx="3"/>
            <a:endCxn id="138" idx="1"/>
          </p:cNvCxnSpPr>
          <p:nvPr/>
        </p:nvCxnSpPr>
        <p:spPr>
          <a:xfrm>
            <a:off x="8132325" y="1977336"/>
            <a:ext cx="278866" cy="15301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矩形 163">
            <a:extLst>
              <a:ext uri="{FF2B5EF4-FFF2-40B4-BE49-F238E27FC236}">
                <a16:creationId xmlns:a16="http://schemas.microsoft.com/office/drawing/2014/main" id="{817A051F-7DF0-4F49-9F13-19267BD184C8}"/>
              </a:ext>
            </a:extLst>
          </p:cNvPr>
          <p:cNvSpPr/>
          <p:nvPr/>
        </p:nvSpPr>
        <p:spPr>
          <a:xfrm>
            <a:off x="9737388" y="1963966"/>
            <a:ext cx="1676401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動態資料頁面</a:t>
            </a:r>
            <a:r>
              <a:rPr kumimoji="1" lang="en-US" altLang="zh-TW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(</a:t>
            </a:r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圖片</a:t>
            </a:r>
            <a:r>
              <a:rPr kumimoji="1" lang="en-US" altLang="zh-TW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)</a:t>
            </a:r>
            <a:endParaRPr kumimoji="1" lang="zh-TW" altLang="en-US" sz="1400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cxnSp>
        <p:nvCxnSpPr>
          <p:cNvPr id="166" name="肘形接點 165">
            <a:extLst>
              <a:ext uri="{FF2B5EF4-FFF2-40B4-BE49-F238E27FC236}">
                <a16:creationId xmlns:a16="http://schemas.microsoft.com/office/drawing/2014/main" id="{15F1F2D9-8F4E-3947-95F4-1689E976F1F8}"/>
              </a:ext>
            </a:extLst>
          </p:cNvPr>
          <p:cNvCxnSpPr>
            <a:cxnSpLocks/>
            <a:stCxn id="138" idx="3"/>
            <a:endCxn id="164" idx="1"/>
          </p:cNvCxnSpPr>
          <p:nvPr/>
        </p:nvCxnSpPr>
        <p:spPr>
          <a:xfrm flipV="1">
            <a:off x="9390438" y="2129337"/>
            <a:ext cx="346950" cy="101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矩形 167">
            <a:extLst>
              <a:ext uri="{FF2B5EF4-FFF2-40B4-BE49-F238E27FC236}">
                <a16:creationId xmlns:a16="http://schemas.microsoft.com/office/drawing/2014/main" id="{9E89A613-C05C-5447-B807-B7A40CA6B725}"/>
              </a:ext>
            </a:extLst>
          </p:cNvPr>
          <p:cNvSpPr/>
          <p:nvPr/>
        </p:nvSpPr>
        <p:spPr>
          <a:xfrm>
            <a:off x="9737387" y="2582688"/>
            <a:ext cx="1676401" cy="330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動態資料頁面</a:t>
            </a:r>
            <a:r>
              <a:rPr kumimoji="1" lang="en-US" altLang="zh-TW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(</a:t>
            </a:r>
            <a:r>
              <a:rPr kumimoji="1" lang="zh-TW" altLang="en-US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圖片</a:t>
            </a:r>
            <a:r>
              <a:rPr kumimoji="1" lang="en-US" altLang="zh-TW" sz="1400" dirty="0">
                <a:solidFill>
                  <a:schemeClr val="tx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)</a:t>
            </a:r>
            <a:endParaRPr kumimoji="1" lang="zh-TW" altLang="en-US" sz="1400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cxnSp>
        <p:nvCxnSpPr>
          <p:cNvPr id="170" name="肘形接點 169">
            <a:extLst>
              <a:ext uri="{FF2B5EF4-FFF2-40B4-BE49-F238E27FC236}">
                <a16:creationId xmlns:a16="http://schemas.microsoft.com/office/drawing/2014/main" id="{EAB4B07A-24F2-5C48-824D-924A666E265B}"/>
              </a:ext>
            </a:extLst>
          </p:cNvPr>
          <p:cNvCxnSpPr>
            <a:stCxn id="136" idx="3"/>
            <a:endCxn id="139" idx="1"/>
          </p:cNvCxnSpPr>
          <p:nvPr/>
        </p:nvCxnSpPr>
        <p:spPr>
          <a:xfrm>
            <a:off x="8132325" y="1977336"/>
            <a:ext cx="278866" cy="803139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肘形接點 171">
            <a:extLst>
              <a:ext uri="{FF2B5EF4-FFF2-40B4-BE49-F238E27FC236}">
                <a16:creationId xmlns:a16="http://schemas.microsoft.com/office/drawing/2014/main" id="{DB22218B-CE07-4E46-B90B-5C633F0DD6E6}"/>
              </a:ext>
            </a:extLst>
          </p:cNvPr>
          <p:cNvCxnSpPr>
            <a:stCxn id="139" idx="3"/>
            <a:endCxn id="168" idx="1"/>
          </p:cNvCxnSpPr>
          <p:nvPr/>
        </p:nvCxnSpPr>
        <p:spPr>
          <a:xfrm flipV="1">
            <a:off x="9390438" y="2748059"/>
            <a:ext cx="346949" cy="32416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肘形接點 174">
            <a:extLst>
              <a:ext uri="{FF2B5EF4-FFF2-40B4-BE49-F238E27FC236}">
                <a16:creationId xmlns:a16="http://schemas.microsoft.com/office/drawing/2014/main" id="{3E848CA5-49BF-C040-B72D-FDE5CA05624C}"/>
              </a:ext>
            </a:extLst>
          </p:cNvPr>
          <p:cNvCxnSpPr>
            <a:stCxn id="136" idx="3"/>
            <a:endCxn id="140" idx="1"/>
          </p:cNvCxnSpPr>
          <p:nvPr/>
        </p:nvCxnSpPr>
        <p:spPr>
          <a:xfrm>
            <a:off x="8132325" y="1977336"/>
            <a:ext cx="278866" cy="159655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接點 176">
            <a:extLst>
              <a:ext uri="{FF2B5EF4-FFF2-40B4-BE49-F238E27FC236}">
                <a16:creationId xmlns:a16="http://schemas.microsoft.com/office/drawing/2014/main" id="{F2F6764F-41DD-E34E-908F-ED6E4F7BD676}"/>
              </a:ext>
            </a:extLst>
          </p:cNvPr>
          <p:cNvCxnSpPr/>
          <p:nvPr/>
        </p:nvCxnSpPr>
        <p:spPr>
          <a:xfrm>
            <a:off x="7175770" y="30377"/>
            <a:ext cx="0" cy="6772076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矩形 88">
            <a:extLst>
              <a:ext uri="{FF2B5EF4-FFF2-40B4-BE49-F238E27FC236}">
                <a16:creationId xmlns:a16="http://schemas.microsoft.com/office/drawing/2014/main" id="{9D8B1658-490A-ED48-82A1-78A58D7568B5}"/>
              </a:ext>
            </a:extLst>
          </p:cNvPr>
          <p:cNvSpPr/>
          <p:nvPr/>
        </p:nvSpPr>
        <p:spPr>
          <a:xfrm>
            <a:off x="7536067" y="5170911"/>
            <a:ext cx="479090" cy="2011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1400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2DF8C66-BA09-3445-9DCC-2ABFBDF59C40}"/>
              </a:ext>
            </a:extLst>
          </p:cNvPr>
          <p:cNvSpPr txBox="1"/>
          <p:nvPr/>
        </p:nvSpPr>
        <p:spPr>
          <a:xfrm>
            <a:off x="8007748" y="5120770"/>
            <a:ext cx="13548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200" dirty="0"/>
              <a:t>網站標題</a:t>
            </a:r>
            <a:r>
              <a:rPr kumimoji="1" lang="en-US" altLang="zh-TW" sz="1200" dirty="0"/>
              <a:t>(</a:t>
            </a:r>
            <a:r>
              <a:rPr kumimoji="1" lang="zh-TW" altLang="en-US" sz="1200" dirty="0"/>
              <a:t>第一層</a:t>
            </a:r>
            <a:r>
              <a:rPr kumimoji="1" lang="en-US" altLang="zh-TW" sz="1200" dirty="0"/>
              <a:t>)</a:t>
            </a:r>
            <a:endParaRPr kumimoji="1" lang="zh-TW" altLang="en-US" sz="1200" dirty="0"/>
          </a:p>
        </p:txBody>
      </p:sp>
      <p:sp>
        <p:nvSpPr>
          <p:cNvPr id="91" name="矩形 90">
            <a:extLst>
              <a:ext uri="{FF2B5EF4-FFF2-40B4-BE49-F238E27FC236}">
                <a16:creationId xmlns:a16="http://schemas.microsoft.com/office/drawing/2014/main" id="{50E19C22-AB38-3040-BCA2-3AAAB57B942C}"/>
              </a:ext>
            </a:extLst>
          </p:cNvPr>
          <p:cNvSpPr/>
          <p:nvPr/>
        </p:nvSpPr>
        <p:spPr>
          <a:xfrm>
            <a:off x="7538937" y="5457280"/>
            <a:ext cx="479090" cy="17671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1400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04" name="文字方塊 103">
            <a:extLst>
              <a:ext uri="{FF2B5EF4-FFF2-40B4-BE49-F238E27FC236}">
                <a16:creationId xmlns:a16="http://schemas.microsoft.com/office/drawing/2014/main" id="{E1AB6537-D7A1-324E-9FEB-6A1D5DF83199}"/>
              </a:ext>
            </a:extLst>
          </p:cNvPr>
          <p:cNvSpPr txBox="1"/>
          <p:nvPr/>
        </p:nvSpPr>
        <p:spPr>
          <a:xfrm>
            <a:off x="8016409" y="5399169"/>
            <a:ext cx="1662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200" dirty="0"/>
              <a:t>固定資料欄位</a:t>
            </a:r>
            <a:r>
              <a:rPr kumimoji="1" lang="en-US" altLang="zh-TW" sz="1200" dirty="0"/>
              <a:t>(</a:t>
            </a:r>
            <a:r>
              <a:rPr kumimoji="1" lang="zh-TW" altLang="en-US" sz="1200" dirty="0"/>
              <a:t>第二層</a:t>
            </a:r>
            <a:r>
              <a:rPr kumimoji="1" lang="en-US" altLang="zh-TW" sz="1200" dirty="0"/>
              <a:t>)</a:t>
            </a:r>
            <a:endParaRPr kumimoji="1" lang="zh-TW" altLang="en-US" sz="1200" dirty="0"/>
          </a:p>
        </p:txBody>
      </p:sp>
      <p:sp>
        <p:nvSpPr>
          <p:cNvPr id="105" name="矩形 104">
            <a:extLst>
              <a:ext uri="{FF2B5EF4-FFF2-40B4-BE49-F238E27FC236}">
                <a16:creationId xmlns:a16="http://schemas.microsoft.com/office/drawing/2014/main" id="{B8C8D2E1-650C-0443-99E8-56E005114FD0}"/>
              </a:ext>
            </a:extLst>
          </p:cNvPr>
          <p:cNvSpPr/>
          <p:nvPr/>
        </p:nvSpPr>
        <p:spPr>
          <a:xfrm>
            <a:off x="7538937" y="5730474"/>
            <a:ext cx="476220" cy="1767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1400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07" name="文字方塊 106">
            <a:extLst>
              <a:ext uri="{FF2B5EF4-FFF2-40B4-BE49-F238E27FC236}">
                <a16:creationId xmlns:a16="http://schemas.microsoft.com/office/drawing/2014/main" id="{5D2F2D5E-3D10-7940-9CB1-FCE1B574BFB4}"/>
              </a:ext>
            </a:extLst>
          </p:cNvPr>
          <p:cNvSpPr txBox="1"/>
          <p:nvPr/>
        </p:nvSpPr>
        <p:spPr>
          <a:xfrm>
            <a:off x="8015157" y="5680336"/>
            <a:ext cx="1662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200" dirty="0"/>
              <a:t>動態資料頁面</a:t>
            </a:r>
            <a:r>
              <a:rPr kumimoji="1" lang="en-US" altLang="zh-TW" sz="1200" dirty="0"/>
              <a:t>(</a:t>
            </a:r>
            <a:r>
              <a:rPr kumimoji="1" lang="zh-TW" altLang="en-US" sz="1200" dirty="0"/>
              <a:t>第三層</a:t>
            </a:r>
            <a:r>
              <a:rPr kumimoji="1" lang="en-US" altLang="zh-TW" sz="1200" dirty="0"/>
              <a:t>)</a:t>
            </a:r>
            <a:endParaRPr kumimoji="1" lang="zh-TW" altLang="en-US" sz="1200" dirty="0"/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8B610C7B-B653-FE45-B8CA-6A34C12E07BE}"/>
              </a:ext>
            </a:extLst>
          </p:cNvPr>
          <p:cNvSpPr/>
          <p:nvPr/>
        </p:nvSpPr>
        <p:spPr>
          <a:xfrm>
            <a:off x="7536068" y="6010076"/>
            <a:ext cx="479090" cy="176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1400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13" name="文字方塊 112">
            <a:extLst>
              <a:ext uri="{FF2B5EF4-FFF2-40B4-BE49-F238E27FC236}">
                <a16:creationId xmlns:a16="http://schemas.microsoft.com/office/drawing/2014/main" id="{A2CF0291-5C58-594E-A122-55AADDC590DD}"/>
              </a:ext>
            </a:extLst>
          </p:cNvPr>
          <p:cNvSpPr txBox="1"/>
          <p:nvPr/>
        </p:nvSpPr>
        <p:spPr>
          <a:xfrm>
            <a:off x="8020857" y="5947347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200" dirty="0"/>
              <a:t>動態資料內容頁面</a:t>
            </a:r>
          </a:p>
        </p:txBody>
      </p:sp>
      <p:sp>
        <p:nvSpPr>
          <p:cNvPr id="116" name="矩形 115">
            <a:extLst>
              <a:ext uri="{FF2B5EF4-FFF2-40B4-BE49-F238E27FC236}">
                <a16:creationId xmlns:a16="http://schemas.microsoft.com/office/drawing/2014/main" id="{91D84D02-1424-B54A-B663-F4E734FFC28F}"/>
              </a:ext>
            </a:extLst>
          </p:cNvPr>
          <p:cNvSpPr/>
          <p:nvPr/>
        </p:nvSpPr>
        <p:spPr>
          <a:xfrm>
            <a:off x="7536067" y="6294389"/>
            <a:ext cx="479090" cy="176719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1400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21" name="文字方塊 120">
            <a:extLst>
              <a:ext uri="{FF2B5EF4-FFF2-40B4-BE49-F238E27FC236}">
                <a16:creationId xmlns:a16="http://schemas.microsoft.com/office/drawing/2014/main" id="{FB31686F-FB68-5044-B12B-F6473C2EF2A6}"/>
              </a:ext>
            </a:extLst>
          </p:cNvPr>
          <p:cNvSpPr txBox="1"/>
          <p:nvPr/>
        </p:nvSpPr>
        <p:spPr>
          <a:xfrm>
            <a:off x="8023960" y="6235384"/>
            <a:ext cx="2734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200" dirty="0"/>
              <a:t>首頁資料</a:t>
            </a:r>
            <a:r>
              <a:rPr kumimoji="1" lang="en-US" altLang="zh-TW" sz="1200" dirty="0"/>
              <a:t>(</a:t>
            </a:r>
            <a:r>
              <a:rPr kumimoji="1" lang="en-US" altLang="zh-TW" sz="1200" dirty="0" err="1"/>
              <a:t>facebook</a:t>
            </a:r>
            <a:r>
              <a:rPr kumimoji="1" lang="en-US" altLang="zh-TW" sz="1200" dirty="0"/>
              <a:t> , line </a:t>
            </a:r>
            <a:r>
              <a:rPr kumimoji="1" lang="en-US" altLang="zh-TW" sz="1200" dirty="0" err="1"/>
              <a:t>qrcode</a:t>
            </a:r>
            <a:r>
              <a:rPr kumimoji="1" lang="zh-TW" altLang="en-US" sz="1200" dirty="0"/>
              <a:t>跟連結</a:t>
            </a:r>
            <a:r>
              <a:rPr kumimoji="1" lang="en-US" altLang="zh-TW" sz="1200" dirty="0"/>
              <a:t>)</a:t>
            </a:r>
            <a:endParaRPr kumimoji="1" lang="zh-TW" altLang="en-US" sz="1200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057611A-3F5E-694B-A64F-A0098A1CA7AD}"/>
              </a:ext>
            </a:extLst>
          </p:cNvPr>
          <p:cNvSpPr txBox="1"/>
          <p:nvPr/>
        </p:nvSpPr>
        <p:spPr>
          <a:xfrm>
            <a:off x="106308" y="79833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b="1" dirty="0">
                <a:latin typeface="Hiragino Sans GB W3" panose="020B0300000000000000" pitchFamily="34" charset="-128"/>
                <a:ea typeface="Hiragino Sans GB W3" panose="020B0300000000000000" pitchFamily="34" charset="-128"/>
              </a:rPr>
              <a:t>網站結構</a:t>
            </a:r>
          </a:p>
        </p:txBody>
      </p:sp>
    </p:spTree>
    <p:extLst>
      <p:ext uri="{BB962C8B-B14F-4D97-AF65-F5344CB8AC3E}">
        <p14:creationId xmlns:p14="http://schemas.microsoft.com/office/powerpoint/2010/main" val="374782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8BD03B48-8165-6F4E-A556-53E085582E95}"/>
              </a:ext>
            </a:extLst>
          </p:cNvPr>
          <p:cNvSpPr txBox="1"/>
          <p:nvPr/>
        </p:nvSpPr>
        <p:spPr>
          <a:xfrm>
            <a:off x="350196" y="330740"/>
            <a:ext cx="625696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1.</a:t>
            </a:r>
            <a:r>
              <a:rPr kumimoji="1" lang="zh-TW" altLang="en-US" dirty="0"/>
              <a:t>網站風格</a:t>
            </a:r>
            <a:r>
              <a:rPr kumimoji="1" lang="en-US" altLang="zh-TW" dirty="0"/>
              <a:t> -&gt; https://</a:t>
            </a:r>
            <a:r>
              <a:rPr kumimoji="1" lang="en-US" altLang="zh-TW" dirty="0" err="1"/>
              <a:t>home.kpmg</a:t>
            </a:r>
            <a:r>
              <a:rPr kumimoji="1" lang="en-US" altLang="zh-TW" dirty="0"/>
              <a:t>/</a:t>
            </a:r>
            <a:r>
              <a:rPr kumimoji="1" lang="en-US" altLang="zh-TW" dirty="0" err="1"/>
              <a:t>tw</a:t>
            </a:r>
            <a:r>
              <a:rPr kumimoji="1" lang="en-US" altLang="zh-TW" dirty="0"/>
              <a:t>/</a:t>
            </a:r>
            <a:r>
              <a:rPr kumimoji="1" lang="en-US" altLang="zh-TW" dirty="0" err="1"/>
              <a:t>zh</a:t>
            </a:r>
            <a:r>
              <a:rPr kumimoji="1" lang="en-US" altLang="zh-TW" dirty="0"/>
              <a:t>/</a:t>
            </a:r>
            <a:r>
              <a:rPr kumimoji="1" lang="en-US" altLang="zh-TW" dirty="0" err="1"/>
              <a:t>home.html</a:t>
            </a:r>
            <a:endParaRPr kumimoji="1" lang="en-US" altLang="zh-TW" dirty="0"/>
          </a:p>
          <a:p>
            <a:r>
              <a:rPr kumimoji="1" lang="en-US" altLang="zh-TW" dirty="0"/>
              <a:t>2.</a:t>
            </a:r>
            <a:r>
              <a:rPr kumimoji="1" lang="zh-TW" altLang="en-US" dirty="0"/>
              <a:t>類別</a:t>
            </a:r>
            <a:endParaRPr kumimoji="1" lang="en-US" altLang="zh-TW" dirty="0"/>
          </a:p>
          <a:p>
            <a:r>
              <a:rPr kumimoji="1" lang="en-US" altLang="zh-TW" dirty="0"/>
              <a:t>3.</a:t>
            </a:r>
            <a:r>
              <a:rPr kumimoji="1" lang="zh-TW" altLang="en-US" dirty="0"/>
              <a:t>色系</a:t>
            </a:r>
            <a:r>
              <a:rPr kumimoji="1" lang="en-US" altLang="zh-TW" dirty="0"/>
              <a:t>(</a:t>
            </a:r>
            <a:r>
              <a:rPr kumimoji="1" lang="zh-TW" altLang="en-US" dirty="0"/>
              <a:t>跟</a:t>
            </a:r>
            <a:r>
              <a:rPr kumimoji="1" lang="en-US" altLang="zh-TW" dirty="0"/>
              <a:t>logo</a:t>
            </a:r>
            <a:r>
              <a:rPr kumimoji="1" lang="zh-TW" altLang="en-US" dirty="0"/>
              <a:t>對應</a:t>
            </a:r>
            <a:r>
              <a:rPr kumimoji="1" lang="en-US" altLang="zh-TW" dirty="0"/>
              <a:t>)</a:t>
            </a:r>
          </a:p>
          <a:p>
            <a:r>
              <a:rPr kumimoji="1" lang="en-US" altLang="zh-TW" dirty="0"/>
              <a:t>4. </a:t>
            </a:r>
            <a:r>
              <a:rPr kumimoji="1" lang="en-US" altLang="zh-TW" dirty="0">
                <a:hlinkClick r:id="rId2"/>
              </a:rPr>
              <a:t>http://www.meanscpa.com.tw/?page_id=1998</a:t>
            </a:r>
            <a:r>
              <a:rPr kumimoji="1" lang="en-US" altLang="zh-TW" dirty="0"/>
              <a:t> </a:t>
            </a:r>
            <a:r>
              <a:rPr kumimoji="1" lang="zh-TW" altLang="en-US" dirty="0"/>
              <a:t>這頁太長了</a:t>
            </a:r>
            <a:endParaRPr kumimoji="1" lang="en-US" altLang="zh-TW" dirty="0"/>
          </a:p>
          <a:p>
            <a:r>
              <a:rPr kumimoji="1" lang="en-US" altLang="zh-TW" dirty="0"/>
              <a:t>5.</a:t>
            </a:r>
            <a:r>
              <a:rPr kumimoji="1" lang="zh-TW" altLang="en-US" dirty="0"/>
              <a:t>老師介紹</a:t>
            </a:r>
            <a:r>
              <a:rPr kumimoji="1" lang="en-US" altLang="zh-TW" dirty="0"/>
              <a:t>pages</a:t>
            </a:r>
          </a:p>
          <a:p>
            <a:r>
              <a:rPr kumimoji="1" lang="en-US" altLang="zh-TW" dirty="0"/>
              <a:t>6.</a:t>
            </a:r>
            <a:r>
              <a:rPr kumimoji="1" lang="zh-TW" altLang="en-US" dirty="0"/>
              <a:t>欠缺說到「會員註冊」</a:t>
            </a:r>
            <a:r>
              <a:rPr kumimoji="1" lang="en-US" altLang="zh-TW" dirty="0"/>
              <a:t>,</a:t>
            </a:r>
            <a:r>
              <a:rPr kumimoji="1" lang="zh-TW" altLang="en-US"/>
              <a:t>「會員專區」？</a:t>
            </a:r>
            <a:endParaRPr kumimoji="1" lang="en-US" altLang="zh-TW" dirty="0"/>
          </a:p>
          <a:p>
            <a:r>
              <a:rPr kumimoji="1" lang="en-US" altLang="zh-TW" dirty="0"/>
              <a:t>7</a:t>
            </a:r>
          </a:p>
          <a:p>
            <a:r>
              <a:rPr kumimoji="1" lang="en-US" altLang="zh-TW" dirty="0"/>
              <a:t>8</a:t>
            </a:r>
          </a:p>
          <a:p>
            <a:r>
              <a:rPr kumimoji="1" lang="en-US" altLang="zh-TW" dirty="0"/>
              <a:t>9</a:t>
            </a:r>
          </a:p>
          <a:p>
            <a:r>
              <a:rPr kumimoji="1" lang="en-US" altLang="zh-TW" dirty="0"/>
              <a:t>10</a:t>
            </a:r>
            <a:endParaRPr kumimoji="1"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783D0BE-48F6-5944-AFC4-DB8CAA755270}"/>
              </a:ext>
            </a:extLst>
          </p:cNvPr>
          <p:cNvSpPr txBox="1"/>
          <p:nvPr/>
        </p:nvSpPr>
        <p:spPr>
          <a:xfrm>
            <a:off x="6990945" y="330740"/>
            <a:ext cx="128272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1.</a:t>
            </a:r>
            <a:r>
              <a:rPr kumimoji="1" lang="zh-TW" altLang="en-US" dirty="0"/>
              <a:t>影片產出</a:t>
            </a:r>
            <a:endParaRPr kumimoji="1" lang="en-US" altLang="zh-TW" dirty="0"/>
          </a:p>
          <a:p>
            <a:r>
              <a:rPr kumimoji="1" lang="en-US" altLang="zh-TW" dirty="0"/>
              <a:t>2.</a:t>
            </a:r>
            <a:r>
              <a:rPr kumimoji="1" lang="zh-TW" altLang="en-US" dirty="0"/>
              <a:t>文宣廣告</a:t>
            </a:r>
            <a:endParaRPr kumimoji="1" lang="en-US" altLang="zh-TW" dirty="0"/>
          </a:p>
          <a:p>
            <a:r>
              <a:rPr kumimoji="1" lang="en-US" altLang="zh-TW" dirty="0"/>
              <a:t>3.</a:t>
            </a:r>
          </a:p>
          <a:p>
            <a:r>
              <a:rPr kumimoji="1" lang="en-US" altLang="zh-TW" dirty="0"/>
              <a:t>4</a:t>
            </a:r>
          </a:p>
          <a:p>
            <a:r>
              <a:rPr kumimoji="1" lang="en-US" altLang="zh-TW" dirty="0"/>
              <a:t>5</a:t>
            </a:r>
          </a:p>
          <a:p>
            <a:r>
              <a:rPr kumimoji="1" lang="en-US" altLang="zh-TW" dirty="0"/>
              <a:t>6</a:t>
            </a:r>
          </a:p>
          <a:p>
            <a:r>
              <a:rPr kumimoji="1" lang="en-US" altLang="zh-TW" dirty="0"/>
              <a:t>7</a:t>
            </a:r>
          </a:p>
          <a:p>
            <a:r>
              <a:rPr kumimoji="1" lang="en-US" altLang="zh-TW" dirty="0"/>
              <a:t>8</a:t>
            </a:r>
          </a:p>
          <a:p>
            <a:r>
              <a:rPr kumimoji="1" lang="en-US" altLang="zh-TW" dirty="0"/>
              <a:t>9</a:t>
            </a:r>
          </a:p>
          <a:p>
            <a:r>
              <a:rPr kumimoji="1" lang="en-US" altLang="zh-TW" dirty="0"/>
              <a:t>10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6972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297</Words>
  <Application>Microsoft Macintosh PowerPoint</Application>
  <PresentationFormat>寬螢幕</PresentationFormat>
  <Paragraphs>72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Hiragino Sans GB W3</vt:lpstr>
      <vt:lpstr>Kaiti SC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ting chan</dc:creator>
  <cp:lastModifiedBy>ting chan</cp:lastModifiedBy>
  <cp:revision>8</cp:revision>
  <dcterms:created xsi:type="dcterms:W3CDTF">2021-12-07T01:43:24Z</dcterms:created>
  <dcterms:modified xsi:type="dcterms:W3CDTF">2022-03-07T07:01:58Z</dcterms:modified>
</cp:coreProperties>
</file>