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19"/>
  </p:normalViewPr>
  <p:slideViewPr>
    <p:cSldViewPr snapToGrid="0" snapToObjects="1">
      <p:cViewPr>
        <p:scale>
          <a:sx n="101" d="100"/>
          <a:sy n="101" d="100"/>
        </p:scale>
        <p:origin x="-24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7921A7-1B8A-8849-88C0-8A020A46F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3F13413-68BF-D24B-BE00-3958F2642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2D9E88-2978-0A46-8BA8-75AD0935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E4CF2B-C8D1-F746-999A-688BF102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1C3283-B3A4-4B46-99FB-2BFBAABA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47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E91D5B-B0FC-004C-877A-35C23DB6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46128CD-52C8-4D48-A535-2BD5BB27B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1D480F-C341-FE4E-B079-5433D859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24AAE0-57C2-A448-8E7D-4C2998BF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72FFC9-9534-2047-B1AC-03FB8915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151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BDB4284-5419-A449-A6F2-247719776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F2F8580-FFBA-8647-954A-2079F2492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8489E9-6580-C940-A77D-B055BFB6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A72296-84EA-0847-BC00-490EB9EA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F48367-0F3C-4747-ACF6-259EB75E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0731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9731E8-0C5B-0B43-BF01-3EEE5A25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EE94F7-F8BA-7147-82C1-D75D0D66B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62BD30-4BE9-8C49-A80B-538174AB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1F6A4F-F923-7E49-B7E2-9F650D13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F7DE77-9E9F-D941-9C21-74CE18C4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3495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BA5ADB-4FB9-694A-B2E4-91BB73CE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233B53-48E4-2D41-8AD6-EEC5C6433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D1238D-6C03-104B-A9EE-76197745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499C90-3B69-9247-BA7B-9B3C7890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78EFE0-6FCB-BC44-85A5-99A101AE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601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505151-8A42-F441-8373-A9084EF2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AB400B-50A2-5B45-A772-65EDBF0AD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67B1DAE-F6B6-074A-812F-5FFA1A681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67B551-CE11-9742-8DE9-113A2FC9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CB50CA-BE64-A940-9CF2-A54AA5A8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8B91C19-CBC5-694E-8B16-678A9011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175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69990A-7AF0-8B4A-A44A-684AE179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423D8C-5974-5649-982F-6523A09A1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C6326D-9F27-5148-BF8F-5D422180F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432061E-5983-0948-BB6C-A267D941A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128C539-713A-7C4F-919B-2690297EA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5B2C025-BB62-994F-9075-EFE3472B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E40B6CE-4DD3-D64F-865B-AAE93A97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34B7182-C9AA-2B45-8503-8A033D5F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8CBB6-CA1E-F748-8F1B-91733249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72C9D7-B824-0E47-B1AC-590124E9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7A5DAF8-F16F-BC45-9F40-BF28ED80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7261BB-8393-8648-B26A-A8D5DC0B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961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858A15F-FAFB-8C4E-8BD8-106E669B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CBF9D96-8BB6-C14F-9CD8-0D62C6C4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AE53FC-CD1D-604E-B461-E20CF2D2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3369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FA09A8-60D5-9347-9DF9-408A6DE0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E7822A-4EA6-5646-A4D9-33E021DCB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D3E40B-2F40-6346-A234-0A011C232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46FE62-F56C-944B-B82D-F7FA6728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E62731-3E68-4645-89EC-37577CEC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DEECFE-5E63-094E-AC4B-1304A1EC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674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C617E3-44BA-B943-AA49-9A9BA7D9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A99B66-A80F-5449-BA21-2E1FEDC7C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0AA3E53-BE9E-C746-84ED-CFC860142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194E2C-FCAD-7E44-ADAD-831CC79A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47346A-94D3-4A49-803D-EAA03CC5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1ADD68-C7F6-7844-92F6-CB88FE5A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892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E84CCF2-C0F1-EA4B-982C-02D46956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3A8360-31B4-324E-B95C-DA6E3E389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2320D8-3B1E-A347-BC9E-E138D1992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BE7C-9C2B-6F44-8413-693ECF319BBF}" type="datetimeFigureOut">
              <a:rPr kumimoji="1" lang="zh-TW" altLang="en-US" smtClean="0"/>
              <a:t>2021/6/11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4246EC-7B2E-4C47-A781-D11D251E0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36D9FD-614D-3E4E-8DC5-3E5A3F19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881E4-21FE-9A45-894F-CBF6EFE941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90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9E2334-ACCD-6641-BD17-F3A8E87C0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學習雲平台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2AF236-9AEB-D84D-A2F8-AA830C062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各頁面畫面</a:t>
            </a:r>
          </a:p>
        </p:txBody>
      </p:sp>
    </p:spTree>
    <p:extLst>
      <p:ext uri="{BB962C8B-B14F-4D97-AF65-F5344CB8AC3E}">
        <p14:creationId xmlns:p14="http://schemas.microsoft.com/office/powerpoint/2010/main" val="97557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FEB918-890D-784E-AB6B-B9F23A304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8" r="10087" b="22708"/>
          <a:stretch/>
        </p:blipFill>
        <p:spPr>
          <a:xfrm>
            <a:off x="1759743" y="1094487"/>
            <a:ext cx="8672513" cy="5300663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E9A3BC1-C120-9D48-AAAD-CECFC8EBC4FE}"/>
              </a:ext>
            </a:extLst>
          </p:cNvPr>
          <p:cNvSpPr txBox="1"/>
          <p:nvPr/>
        </p:nvSpPr>
        <p:spPr>
          <a:xfrm>
            <a:off x="574158" y="388420"/>
            <a:ext cx="727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登入畫面</a:t>
            </a:r>
          </a:p>
        </p:txBody>
      </p:sp>
    </p:spTree>
    <p:extLst>
      <p:ext uri="{BB962C8B-B14F-4D97-AF65-F5344CB8AC3E}">
        <p14:creationId xmlns:p14="http://schemas.microsoft.com/office/powerpoint/2010/main" val="197144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FEB918-890D-784E-AB6B-B9F23A30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" b="92"/>
          <a:stretch/>
        </p:blipFill>
        <p:spPr>
          <a:xfrm>
            <a:off x="1759743" y="1094487"/>
            <a:ext cx="8672513" cy="5300663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E9A3BC1-C120-9D48-AAAD-CECFC8EBC4FE}"/>
              </a:ext>
            </a:extLst>
          </p:cNvPr>
          <p:cNvSpPr txBox="1"/>
          <p:nvPr/>
        </p:nvSpPr>
        <p:spPr>
          <a:xfrm>
            <a:off x="574158" y="388420"/>
            <a:ext cx="727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直播課程清單</a:t>
            </a:r>
          </a:p>
        </p:txBody>
      </p:sp>
    </p:spTree>
    <p:extLst>
      <p:ext uri="{BB962C8B-B14F-4D97-AF65-F5344CB8AC3E}">
        <p14:creationId xmlns:p14="http://schemas.microsoft.com/office/powerpoint/2010/main" val="86979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FEB918-890D-784E-AB6B-B9F23A30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0" r="3050"/>
          <a:stretch/>
        </p:blipFill>
        <p:spPr>
          <a:xfrm>
            <a:off x="402706" y="1094487"/>
            <a:ext cx="8672513" cy="5300663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E9A3BC1-C120-9D48-AAAD-CECFC8EBC4FE}"/>
              </a:ext>
            </a:extLst>
          </p:cNvPr>
          <p:cNvSpPr txBox="1"/>
          <p:nvPr/>
        </p:nvSpPr>
        <p:spPr>
          <a:xfrm>
            <a:off x="574158" y="388420"/>
            <a:ext cx="727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直播中畫面及學員清單</a:t>
            </a: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6065F6FB-4AE6-1048-88F7-60C3E112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532" y="2528888"/>
            <a:ext cx="2532770" cy="38662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51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FEB918-890D-784E-AB6B-B9F23A30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" r="200"/>
          <a:stretch/>
        </p:blipFill>
        <p:spPr>
          <a:xfrm>
            <a:off x="1759743" y="1094487"/>
            <a:ext cx="8672513" cy="5300663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E9A3BC1-C120-9D48-AAAD-CECFC8EBC4FE}"/>
              </a:ext>
            </a:extLst>
          </p:cNvPr>
          <p:cNvSpPr txBox="1"/>
          <p:nvPr/>
        </p:nvSpPr>
        <p:spPr>
          <a:xfrm>
            <a:off x="574158" y="388420"/>
            <a:ext cx="727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學習歷程</a:t>
            </a:r>
          </a:p>
        </p:txBody>
      </p:sp>
    </p:spTree>
    <p:extLst>
      <p:ext uri="{BB962C8B-B14F-4D97-AF65-F5344CB8AC3E}">
        <p14:creationId xmlns:p14="http://schemas.microsoft.com/office/powerpoint/2010/main" val="102228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FEB918-890D-784E-AB6B-B9F23A30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6" b="1476"/>
          <a:stretch/>
        </p:blipFill>
        <p:spPr>
          <a:xfrm>
            <a:off x="1759743" y="1094487"/>
            <a:ext cx="8672513" cy="5300663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E9A3BC1-C120-9D48-AAAD-CECFC8EBC4FE}"/>
              </a:ext>
            </a:extLst>
          </p:cNvPr>
          <p:cNvSpPr txBox="1"/>
          <p:nvPr/>
        </p:nvSpPr>
        <p:spPr>
          <a:xfrm>
            <a:off x="574158" y="388420"/>
            <a:ext cx="727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帳號管理</a:t>
            </a:r>
          </a:p>
        </p:txBody>
      </p:sp>
    </p:spTree>
    <p:extLst>
      <p:ext uri="{BB962C8B-B14F-4D97-AF65-F5344CB8AC3E}">
        <p14:creationId xmlns:p14="http://schemas.microsoft.com/office/powerpoint/2010/main" val="122315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FEB918-890D-784E-AB6B-B9F23A30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9" r="619"/>
          <a:stretch/>
        </p:blipFill>
        <p:spPr>
          <a:xfrm>
            <a:off x="1759743" y="1094487"/>
            <a:ext cx="8672513" cy="5300663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E9A3BC1-C120-9D48-AAAD-CECFC8EBC4FE}"/>
              </a:ext>
            </a:extLst>
          </p:cNvPr>
          <p:cNvSpPr txBox="1"/>
          <p:nvPr/>
        </p:nvSpPr>
        <p:spPr>
          <a:xfrm>
            <a:off x="574158" y="388420"/>
            <a:ext cx="727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帳號管理</a:t>
            </a:r>
            <a:r>
              <a:rPr kumimoji="1" lang="en-US" altLang="zh-TW" sz="2400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400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新增帳號</a:t>
            </a:r>
          </a:p>
        </p:txBody>
      </p:sp>
    </p:spTree>
    <p:extLst>
      <p:ext uri="{BB962C8B-B14F-4D97-AF65-F5344CB8AC3E}">
        <p14:creationId xmlns:p14="http://schemas.microsoft.com/office/powerpoint/2010/main" val="3360096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Application>Microsoft Macintosh PowerPoint</Application>
  <PresentationFormat>寬螢幕</PresentationFormat>
  <Paragraphs>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Microsoft JhengHei</vt:lpstr>
      <vt:lpstr>Arial</vt:lpstr>
      <vt:lpstr>Calibri</vt:lpstr>
      <vt:lpstr>Calibri Light</vt:lpstr>
      <vt:lpstr>Office 佈景主題</vt:lpstr>
      <vt:lpstr>學習雲平台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學習雲平台</dc:title>
  <dc:creator>Min Jung Tsai</dc:creator>
  <cp:lastModifiedBy>Min Jung Tsai</cp:lastModifiedBy>
  <cp:revision>2</cp:revision>
  <dcterms:created xsi:type="dcterms:W3CDTF">2021-06-11T09:03:17Z</dcterms:created>
  <dcterms:modified xsi:type="dcterms:W3CDTF">2021-06-11T09:16:48Z</dcterms:modified>
</cp:coreProperties>
</file>