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26B480-2278-2A42-BAD0-D0472B540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4A7A0B-9942-4A47-8FD8-2D8D4A255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D8D231-91E1-5C49-B408-8EC5F3C1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FB53B1-5767-2F47-B72A-4DBAD50C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D412A0-60D5-1C47-89BB-C4D684EB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0891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E4C60-8C9A-D24E-A28F-87C4BCEE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0E7CDE-AB84-A841-BD99-0061E7D7E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C7F646-FB00-A049-8856-320DFF10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B4E830-0752-5444-BC4E-647682AC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A76738-205A-E946-93F6-9AA8E285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4543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7B813E4-A3B1-6D4F-BBCC-1EE10CFC4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4028164-57AD-874B-A106-9B82730AF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C575D2-1463-244B-8D2E-BF5D8A43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50DE23-ABCA-0046-809C-C5156F44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D9DDCC-1B37-C948-9FA7-8ADD3B4B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023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5302EE-FA9D-AC46-B32E-725A1F4E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1A39D-02AD-E247-B067-5A6893460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A03E9D-42F7-D741-AAB1-2571127F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4B50F1-F9CC-014F-A69C-FE514DDC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9050C9-4FDF-1A44-A4CA-A5538E89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038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5478C-6453-BD4E-A210-B370E1AF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C5DECE-C9E8-A046-B9DD-12E0D08C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9A109F-4877-2840-9BF2-66BEB244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6325E7-F25F-8C40-BD3D-6BE0EBC7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66A895-567D-9C4D-B079-08A2F5D4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74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706665-F8A7-7948-B1E4-784C8DCD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746F0-5B83-D041-9978-27E589C34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F628D3A-51BD-3E4A-BE11-7C9FE18FF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779E60E-DC79-F44C-8680-CB97F1F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A7CAAD-EC54-3F47-81BF-B551BDCA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A2136B-5C94-EA4D-825A-4D033CE6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066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94277-FA06-A44A-BA15-6FE959A7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12EBBF-2488-8840-989E-FB6711A8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A3AD77-2675-4B4B-93EB-6557FC7C2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B4CF91-EB95-8B44-B4D7-6004BB653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B243847-D5B3-114A-8A53-A27F858AA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4FD5ED8-4F12-F141-B0FD-45DC98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F689C80-41ED-C043-938B-E06AEB9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CD2F2D-B77F-A840-86E4-6D4190C1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42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E66510-A99F-FA45-AF35-D24E6BE2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1DCCFDB-3482-354C-946F-AA2B5198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A01C9A5-6EEC-2744-8523-5963554B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1D1C2B-5DED-9241-B539-B2FD7B1C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8957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CFC9EF5-4E2B-0E4C-80AA-E7CEB149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EF6D020-D34B-584C-A87C-258A0ED1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E043E2D-1C57-DE4B-9CD4-F0AA89EF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74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DC273C-54E1-DC4F-9893-DE7F571D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D886CB-273F-EA45-8B3E-32209138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5B485E-EA3E-3E43-8566-960E94DBA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713DB01-E467-DC45-AC33-F1731B22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B4B1DF8-05E4-A44D-A9FD-7DAD5C4D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9A0424-741D-EA47-9549-1259C33E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9360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0D9309-C3CC-B147-AD77-3E5D82B2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B726000-1A21-034C-939A-89C14BF57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F7D883-3898-984F-B022-AAD82529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C63056-C2CA-F941-8293-30286014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738091-EF0A-9645-92B3-CCC8322F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C573F1-BF84-C047-BF3B-4A41F74F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549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C55254-7884-ED41-9528-FA3F5FEA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AF23A0-D456-AA4B-B5CE-B0E365FA5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49353D-C17B-F842-BC78-C15A34CC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904E-4FCA-9349-ADB7-52B7AD70979E}" type="datetimeFigureOut">
              <a:rPr kumimoji="1" lang="zh-TW" altLang="en-US" smtClean="0"/>
              <a:t>2021/5/28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1D6F3B-085C-2E48-8AF4-3E64AFFE9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5DB737-E001-1940-B034-EADD4A522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355A-E345-5E46-84FA-2E6BDDCF9DE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583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d.adobe.com/view/9744311b-97a1-46ac-aeb7-47edcacf091e-c217/" TargetMode="External"/><Relationship Id="rId2" Type="http://schemas.openxmlformats.org/officeDocument/2006/relationships/hyperlink" Target="https://xd.adobe.com/view/4d311676-022e-43c9-8920-492bc43aee26-186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4" y="524370"/>
            <a:ext cx="9498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0528 </a:t>
            </a:r>
            <a:r>
              <a:rPr kumimoji="1" lang="zh-TW" altLang="en-US" sz="28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高醫</a:t>
            </a:r>
            <a:r>
              <a:rPr kumimoji="1" lang="en-US" altLang="zh-TW" sz="28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8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心統會議 會後資料整理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F6379D-1763-A74A-B0A8-420EDA72F9FF}"/>
              </a:ext>
            </a:extLst>
          </p:cNvPr>
          <p:cNvSpPr txBox="1"/>
          <p:nvPr/>
        </p:nvSpPr>
        <p:spPr>
          <a:xfrm>
            <a:off x="1035192" y="1274289"/>
            <a:ext cx="7104180" cy="142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訓練頁面流程</a:t>
            </a:r>
            <a:r>
              <a:rPr kumimoji="1" lang="en-US" altLang="zh-TW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DEMO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註冊資料確認</a:t>
            </a:r>
          </a:p>
        </p:txBody>
      </p:sp>
    </p:spTree>
    <p:extLst>
      <p:ext uri="{BB962C8B-B14F-4D97-AF65-F5344CB8AC3E}">
        <p14:creationId xmlns:p14="http://schemas.microsoft.com/office/powerpoint/2010/main" val="247906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4" y="524370"/>
            <a:ext cx="636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訓練頁面流程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DEMO</a:t>
            </a:r>
            <a:endParaRPr kumimoji="1" lang="zh-TW" altLang="en-US" sz="2400" b="1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CF6379D-1763-A74A-B0A8-420EDA72F9FF}"/>
              </a:ext>
            </a:extLst>
          </p:cNvPr>
          <p:cNvSpPr txBox="1"/>
          <p:nvPr/>
        </p:nvSpPr>
        <p:spPr>
          <a:xfrm>
            <a:off x="714561" y="1379393"/>
            <a:ext cx="105669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網頁版</a:t>
            </a:r>
            <a:endParaRPr kumimoji="1" lang="en-US" altLang="zh-TW" sz="20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</a:t>
            </a:r>
            <a:r>
              <a:rPr kumimoji="1" lang="en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xd.adobe.com</a:t>
            </a:r>
            <a:r>
              <a:rPr kumimoji="1" lang="en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/view/4d311676-022e-43c9-8920-492bc43aee26-1862/</a:t>
            </a:r>
            <a:endParaRPr kumimoji="1" lang="en-US" alt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4464A08-402D-E04E-8E5E-9CDCC07444F1}"/>
              </a:ext>
            </a:extLst>
          </p:cNvPr>
          <p:cNvSpPr txBox="1"/>
          <p:nvPr/>
        </p:nvSpPr>
        <p:spPr>
          <a:xfrm>
            <a:off x="714561" y="2531299"/>
            <a:ext cx="105669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手機版</a:t>
            </a:r>
            <a:endParaRPr kumimoji="1" lang="en-US" altLang="zh-TW" sz="2000" dirty="0">
              <a:solidFill>
                <a:schemeClr val="tx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https://</a:t>
            </a:r>
            <a:r>
              <a:rPr kumimoji="1" lang="en-US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xd.adobe.com</a:t>
            </a:r>
            <a:r>
              <a:rPr kumimoji="1"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/view/9744311b-97a1-46ac-aeb7-47edcacf091e-c217/</a:t>
            </a:r>
            <a:endParaRPr kumimoji="1"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619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4" y="524370"/>
            <a:ext cx="908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7DC619-B3A3-904F-A16C-96C86C9E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6" y="1274763"/>
            <a:ext cx="2717800" cy="46228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77DCF49E-D706-FC42-88BF-B040BDA1F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42" y="1287463"/>
            <a:ext cx="2717800" cy="4610100"/>
          </a:xfrm>
          <a:prstGeom prst="rect">
            <a:avLst/>
          </a:prstGeom>
        </p:spPr>
      </p:pic>
      <p:pic>
        <p:nvPicPr>
          <p:cNvPr id="10" name="圖片 9" descr="一張含有 文字, iPod, 電子用品, 螢幕擷取畫面 的圖片&#10;&#10;自動產生的描述">
            <a:extLst>
              <a:ext uri="{FF2B5EF4-FFF2-40B4-BE49-F238E27FC236}">
                <a16:creationId xmlns:a16="http://schemas.microsoft.com/office/drawing/2014/main" id="{80828EF1-1184-6144-8109-2504F1A84F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00"/>
          <a:stretch/>
        </p:blipFill>
        <p:spPr>
          <a:xfrm>
            <a:off x="7902540" y="1274763"/>
            <a:ext cx="2717800" cy="46228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8A1AD96-03C9-0A4D-8F54-92F5821A0EC0}"/>
              </a:ext>
            </a:extLst>
          </p:cNvPr>
          <p:cNvSpPr/>
          <p:nvPr/>
        </p:nvSpPr>
        <p:spPr>
          <a:xfrm>
            <a:off x="7824633" y="2658448"/>
            <a:ext cx="2902361" cy="16579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1B5F202-1D27-C145-870D-A344EDBDE343}"/>
              </a:ext>
            </a:extLst>
          </p:cNvPr>
          <p:cNvSpPr txBox="1"/>
          <p:nvPr/>
        </p:nvSpPr>
        <p:spPr>
          <a:xfrm>
            <a:off x="808119" y="600162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選擇災難類型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12E8C43-3D66-C140-9A09-0035BF578048}"/>
              </a:ext>
            </a:extLst>
          </p:cNvPr>
          <p:cNvSpPr txBox="1"/>
          <p:nvPr/>
        </p:nvSpPr>
        <p:spPr>
          <a:xfrm>
            <a:off x="4193873" y="600162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選擇災難事故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7888543" y="6001625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觀看影片：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需提供影片</a:t>
            </a:r>
          </a:p>
        </p:txBody>
      </p:sp>
    </p:spTree>
    <p:extLst>
      <p:ext uri="{BB962C8B-B14F-4D97-AF65-F5344CB8AC3E}">
        <p14:creationId xmlns:p14="http://schemas.microsoft.com/office/powerpoint/2010/main" val="273173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3" y="524370"/>
            <a:ext cx="948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1B5F202-1D27-C145-870D-A344EDBDE343}"/>
              </a:ext>
            </a:extLst>
          </p:cNvPr>
          <p:cNvSpPr txBox="1"/>
          <p:nvPr/>
        </p:nvSpPr>
        <p:spPr>
          <a:xfrm>
            <a:off x="733979" y="4191741"/>
            <a:ext cx="588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選擇地點及人員（各災難所需地點及人員資料已提供）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9486431" y="132893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選擇腳本類型及腳本</a:t>
            </a:r>
            <a:endParaRPr kumimoji="1" lang="en-US" altLang="zh-TW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需提供：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腳本類型、腳本名稱</a:t>
            </a:r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D42AC5-189E-D740-8F2F-63141FC66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78" y="1291859"/>
            <a:ext cx="5880100" cy="27178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5151F78-4561-5447-8FE4-B1712FA38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894" y="1290957"/>
            <a:ext cx="2717800" cy="5080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442A897-23FD-EF4B-9B05-334473A0F0B2}"/>
              </a:ext>
            </a:extLst>
          </p:cNvPr>
          <p:cNvSpPr/>
          <p:nvPr/>
        </p:nvSpPr>
        <p:spPr>
          <a:xfrm>
            <a:off x="7009088" y="2755557"/>
            <a:ext cx="2320264" cy="432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6C3E0E4-4D3A-5448-AD53-26767439AF2E}"/>
              </a:ext>
            </a:extLst>
          </p:cNvPr>
          <p:cNvSpPr/>
          <p:nvPr/>
        </p:nvSpPr>
        <p:spPr>
          <a:xfrm>
            <a:off x="7009088" y="3311611"/>
            <a:ext cx="1183442" cy="1341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353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3" y="524370"/>
            <a:ext cx="8826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9486431" y="1328930"/>
            <a:ext cx="185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角色任務進行</a:t>
            </a:r>
            <a:endParaRPr kumimoji="1" lang="en-US" altLang="zh-TW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需提供：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問題內容</a:t>
            </a:r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0" name="圖片 19" descr="一張含有 文字 的圖片&#10;&#10;自動產生的描述">
            <a:extLst>
              <a:ext uri="{FF2B5EF4-FFF2-40B4-BE49-F238E27FC236}">
                <a16:creationId xmlns:a16="http://schemas.microsoft.com/office/drawing/2014/main" id="{F6179A2A-6CEF-4641-8B47-46C448360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51" y="1290957"/>
            <a:ext cx="2717800" cy="50800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5DCE4325-9C49-C542-92F9-6515C63F3291}"/>
              </a:ext>
            </a:extLst>
          </p:cNvPr>
          <p:cNvSpPr txBox="1"/>
          <p:nvPr/>
        </p:nvSpPr>
        <p:spPr>
          <a:xfrm>
            <a:off x="3728182" y="1366001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聆聽引導語音及觀看內容</a:t>
            </a:r>
            <a:endParaRPr kumimoji="1" lang="en-US" altLang="zh-TW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需提供：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引導語音、</a:t>
            </a:r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引導內容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558D9C8-AF20-0746-A441-DF08F91BF70D}"/>
              </a:ext>
            </a:extLst>
          </p:cNvPr>
          <p:cNvSpPr/>
          <p:nvPr/>
        </p:nvSpPr>
        <p:spPr>
          <a:xfrm>
            <a:off x="1006419" y="2699952"/>
            <a:ext cx="2320264" cy="432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58B2FEA-77AE-6B45-952E-F0B9C232609D}"/>
              </a:ext>
            </a:extLst>
          </p:cNvPr>
          <p:cNvSpPr/>
          <p:nvPr/>
        </p:nvSpPr>
        <p:spPr>
          <a:xfrm>
            <a:off x="1018775" y="3293075"/>
            <a:ext cx="2320264" cy="22739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CE08CB37-1E62-394C-AF75-D825E23CF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9059"/>
          <a:stretch/>
        </p:blipFill>
        <p:spPr>
          <a:xfrm>
            <a:off x="6740545" y="1102061"/>
            <a:ext cx="2717800" cy="5613057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442A897-23FD-EF4B-9B05-334473A0F0B2}"/>
              </a:ext>
            </a:extLst>
          </p:cNvPr>
          <p:cNvSpPr/>
          <p:nvPr/>
        </p:nvSpPr>
        <p:spPr>
          <a:xfrm>
            <a:off x="6939313" y="4003912"/>
            <a:ext cx="2320264" cy="4324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0214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3" y="524370"/>
            <a:ext cx="905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訓練流程所需資料（以手機版頁面</a:t>
            </a:r>
            <a:r>
              <a:rPr kumimoji="1" lang="en-US" altLang="zh-TW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- </a:t>
            </a:r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台南地震為例）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3566918" y="1230076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7. </a:t>
            </a:r>
            <a:r>
              <a:rPr kumimoji="1" lang="zh-TW" altLang="en-US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觀看參考解決方案</a:t>
            </a:r>
            <a:endParaRPr kumimoji="1" lang="en-US" altLang="zh-TW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需提供：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方案解決參考內容</a:t>
            </a:r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FA6DAA21-4060-7141-A16F-E483E1015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55"/>
          <a:stretch/>
        </p:blipFill>
        <p:spPr>
          <a:xfrm>
            <a:off x="740276" y="955028"/>
            <a:ext cx="2717800" cy="583547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458B2FEA-77AE-6B45-952E-F0B9C232609D}"/>
              </a:ext>
            </a:extLst>
          </p:cNvPr>
          <p:cNvSpPr/>
          <p:nvPr/>
        </p:nvSpPr>
        <p:spPr>
          <a:xfrm>
            <a:off x="1088384" y="2711069"/>
            <a:ext cx="2112015" cy="1477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979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858401-94AB-BC45-BA7C-223587515C49}"/>
              </a:ext>
            </a:extLst>
          </p:cNvPr>
          <p:cNvSpPr txBox="1"/>
          <p:nvPr/>
        </p:nvSpPr>
        <p:spPr>
          <a:xfrm>
            <a:off x="631434" y="524370"/>
            <a:ext cx="41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註冊資料確認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D49C4-5F09-EB40-8032-EA27AB20AF40}"/>
              </a:ext>
            </a:extLst>
          </p:cNvPr>
          <p:cNvSpPr txBox="1"/>
          <p:nvPr/>
        </p:nvSpPr>
        <p:spPr>
          <a:xfrm>
            <a:off x="5843323" y="3651877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人才資料庫</a:t>
            </a:r>
            <a:endParaRPr kumimoji="1" lang="en-US" altLang="zh-TW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需依序選擇「是」，才會開啟後續問題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77D3341-F5CB-2F43-99EA-E69BB891B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0" b="2044"/>
          <a:stretch/>
        </p:blipFill>
        <p:spPr>
          <a:xfrm>
            <a:off x="1987268" y="986035"/>
            <a:ext cx="3742858" cy="574839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458B2FEA-77AE-6B45-952E-F0B9C232609D}"/>
              </a:ext>
            </a:extLst>
          </p:cNvPr>
          <p:cNvSpPr/>
          <p:nvPr/>
        </p:nvSpPr>
        <p:spPr>
          <a:xfrm>
            <a:off x="2295936" y="3643643"/>
            <a:ext cx="3088201" cy="47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74B7972-B04B-E947-8DB8-DA20B201926B}"/>
              </a:ext>
            </a:extLst>
          </p:cNvPr>
          <p:cNvSpPr/>
          <p:nvPr/>
        </p:nvSpPr>
        <p:spPr>
          <a:xfrm>
            <a:off x="2295936" y="4151643"/>
            <a:ext cx="3088201" cy="47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E16A625-9804-F343-A171-2F9A21D2FBC5}"/>
              </a:ext>
            </a:extLst>
          </p:cNvPr>
          <p:cNvSpPr/>
          <p:nvPr/>
        </p:nvSpPr>
        <p:spPr>
          <a:xfrm>
            <a:off x="2295936" y="4685042"/>
            <a:ext cx="3088201" cy="1385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D06FAC0-611E-234C-BF63-3B52CDF3A9E2}"/>
              </a:ext>
            </a:extLst>
          </p:cNvPr>
          <p:cNvSpPr txBox="1"/>
          <p:nvPr/>
        </p:nvSpPr>
        <p:spPr>
          <a:xfrm>
            <a:off x="1868724" y="3651877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276C8DE-A29F-C544-9088-2BD18D201D72}"/>
              </a:ext>
            </a:extLst>
          </p:cNvPr>
          <p:cNvSpPr txBox="1"/>
          <p:nvPr/>
        </p:nvSpPr>
        <p:spPr>
          <a:xfrm>
            <a:off x="1868724" y="468504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00A5DB-784F-874A-BBF9-3965753C8E3D}"/>
              </a:ext>
            </a:extLst>
          </p:cNvPr>
          <p:cNvSpPr txBox="1"/>
          <p:nvPr/>
        </p:nvSpPr>
        <p:spPr>
          <a:xfrm>
            <a:off x="1868724" y="420244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endParaRPr kumimoji="1" lang="zh-TW" altLang="en-US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364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242</Words>
  <Application>Microsoft Macintosh PowerPoint</Application>
  <PresentationFormat>寬螢幕</PresentationFormat>
  <Paragraphs>35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Microsoft JhengHei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 Jung Tsai</dc:creator>
  <cp:lastModifiedBy>Min Jung Tsai</cp:lastModifiedBy>
  <cp:revision>12</cp:revision>
  <dcterms:created xsi:type="dcterms:W3CDTF">2021-05-28T02:56:05Z</dcterms:created>
  <dcterms:modified xsi:type="dcterms:W3CDTF">2021-05-28T06:59:13Z</dcterms:modified>
</cp:coreProperties>
</file>