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4C1BB-5ABD-497D-941C-F8F04E39C931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B6D8B6DF-60EB-4E19-9B38-3A69E20AEA0A}">
      <dgm:prSet phldrT="[文字]"/>
      <dgm:spPr/>
      <dgm:t>
        <a:bodyPr/>
        <a:lstStyle/>
        <a:p>
          <a:r>
            <a:rPr lang="zh-TW" altLang="en-US" dirty="0"/>
            <a:t>網頁架構</a:t>
          </a:r>
        </a:p>
      </dgm:t>
    </dgm:pt>
    <dgm:pt modelId="{B6B9127B-0949-4264-9A75-F235A5CA969F}" type="parTrans" cxnId="{8AC2558A-B453-4D5C-8590-683409B35935}">
      <dgm:prSet/>
      <dgm:spPr/>
      <dgm:t>
        <a:bodyPr/>
        <a:lstStyle/>
        <a:p>
          <a:endParaRPr lang="zh-TW" altLang="en-US"/>
        </a:p>
      </dgm:t>
    </dgm:pt>
    <dgm:pt modelId="{8DDC88F0-32D4-43AC-8EF1-A9B5D697C19F}" type="sibTrans" cxnId="{8AC2558A-B453-4D5C-8590-683409B35935}">
      <dgm:prSet/>
      <dgm:spPr/>
      <dgm:t>
        <a:bodyPr/>
        <a:lstStyle/>
        <a:p>
          <a:endParaRPr lang="zh-TW" altLang="en-US"/>
        </a:p>
      </dgm:t>
    </dgm:pt>
    <dgm:pt modelId="{05F3C47D-D590-4709-96E0-3A1A1A0CF130}">
      <dgm:prSet phldrT="[文字]"/>
      <dgm:spPr/>
      <dgm:t>
        <a:bodyPr/>
        <a:lstStyle/>
        <a:p>
          <a:r>
            <a:rPr lang="zh-TW" altLang="en-US" dirty="0"/>
            <a:t>模擬演練</a:t>
          </a:r>
        </a:p>
      </dgm:t>
    </dgm:pt>
    <dgm:pt modelId="{A77B45C0-8A2E-42E3-9CC9-F38254F42AC3}" type="parTrans" cxnId="{388C625A-3504-4E24-95FF-E96B6E5315B5}">
      <dgm:prSet/>
      <dgm:spPr/>
      <dgm:t>
        <a:bodyPr/>
        <a:lstStyle/>
        <a:p>
          <a:endParaRPr lang="zh-TW" altLang="en-US"/>
        </a:p>
      </dgm:t>
    </dgm:pt>
    <dgm:pt modelId="{B5E9B5AA-8708-4F01-B37B-3E36ABAF0D25}" type="sibTrans" cxnId="{388C625A-3504-4E24-95FF-E96B6E5315B5}">
      <dgm:prSet/>
      <dgm:spPr/>
      <dgm:t>
        <a:bodyPr/>
        <a:lstStyle/>
        <a:p>
          <a:endParaRPr lang="zh-TW" altLang="en-US"/>
        </a:p>
      </dgm:t>
    </dgm:pt>
    <dgm:pt modelId="{BD50E50E-1B08-419A-8362-8F8FA42F2CF8}">
      <dgm:prSet phldrT="[文字]"/>
      <dgm:spPr/>
      <dgm:t>
        <a:bodyPr/>
        <a:lstStyle/>
        <a:p>
          <a:r>
            <a:rPr lang="zh-TW" altLang="en-US" dirty="0"/>
            <a:t>災難社工指引</a:t>
          </a:r>
        </a:p>
      </dgm:t>
    </dgm:pt>
    <dgm:pt modelId="{B57CBD3E-6492-42C5-8759-C0D05F926DEB}" type="parTrans" cxnId="{11E44841-3BE8-41BE-BD72-15BC5E2981E4}">
      <dgm:prSet/>
      <dgm:spPr/>
      <dgm:t>
        <a:bodyPr/>
        <a:lstStyle/>
        <a:p>
          <a:endParaRPr lang="zh-TW" altLang="en-US"/>
        </a:p>
      </dgm:t>
    </dgm:pt>
    <dgm:pt modelId="{95B3EBD6-24B4-435D-A5AC-B2FE73B0D6EF}" type="sibTrans" cxnId="{11E44841-3BE8-41BE-BD72-15BC5E2981E4}">
      <dgm:prSet/>
      <dgm:spPr/>
      <dgm:t>
        <a:bodyPr/>
        <a:lstStyle/>
        <a:p>
          <a:endParaRPr lang="zh-TW" altLang="en-US"/>
        </a:p>
      </dgm:t>
    </dgm:pt>
    <dgm:pt modelId="{E6C052E4-7FA1-4609-BB97-08528EA8F614}">
      <dgm:prSet phldrT="[文字]"/>
      <dgm:spPr/>
      <dgm:t>
        <a:bodyPr/>
        <a:lstStyle/>
        <a:p>
          <a:r>
            <a:rPr lang="zh-TW" altLang="en-US" dirty="0"/>
            <a:t>使用說明手冊</a:t>
          </a:r>
        </a:p>
      </dgm:t>
    </dgm:pt>
    <dgm:pt modelId="{ACB127A9-5701-4D49-884A-C282D43B78DB}" type="parTrans" cxnId="{E6CC5384-B652-48AA-834B-3610A0BB039B}">
      <dgm:prSet/>
      <dgm:spPr/>
      <dgm:t>
        <a:bodyPr/>
        <a:lstStyle/>
        <a:p>
          <a:endParaRPr lang="zh-TW" altLang="en-US"/>
        </a:p>
      </dgm:t>
    </dgm:pt>
    <dgm:pt modelId="{18ACA423-59EB-4AD6-BA66-88F8E72C24E8}" type="sibTrans" cxnId="{E6CC5384-B652-48AA-834B-3610A0BB039B}">
      <dgm:prSet/>
      <dgm:spPr/>
      <dgm:t>
        <a:bodyPr/>
        <a:lstStyle/>
        <a:p>
          <a:endParaRPr lang="zh-TW" altLang="en-US"/>
        </a:p>
      </dgm:t>
    </dgm:pt>
    <dgm:pt modelId="{3EF06ECC-D36D-4E51-A9FD-DDFAEC93AA47}" type="pres">
      <dgm:prSet presAssocID="{B2F4C1BB-5ABD-497D-941C-F8F04E39C93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8BEAA03E-5A78-4A5D-8D97-295D214B0AAB}" type="pres">
      <dgm:prSet presAssocID="{B6D8B6DF-60EB-4E19-9B38-3A69E20AEA0A}" presName="singleCycle" presStyleCnt="0"/>
      <dgm:spPr/>
    </dgm:pt>
    <dgm:pt modelId="{0D064AC9-6A59-4366-8FB8-E5BAE5D991A9}" type="pres">
      <dgm:prSet presAssocID="{B6D8B6DF-60EB-4E19-9B38-3A69E20AEA0A}" presName="singleCenter" presStyleLbl="node1" presStyleIdx="0" presStyleCnt="4">
        <dgm:presLayoutVars>
          <dgm:chMax val="7"/>
          <dgm:chPref val="7"/>
        </dgm:presLayoutVars>
      </dgm:prSet>
      <dgm:spPr/>
    </dgm:pt>
    <dgm:pt modelId="{15ED360E-3DF5-47C9-88F1-E9F340470A02}" type="pres">
      <dgm:prSet presAssocID="{A77B45C0-8A2E-42E3-9CC9-F38254F42AC3}" presName="Name56" presStyleLbl="parChTrans1D2" presStyleIdx="0" presStyleCnt="3"/>
      <dgm:spPr/>
    </dgm:pt>
    <dgm:pt modelId="{6BAA4689-1873-48D6-B597-DE9B68187FCE}" type="pres">
      <dgm:prSet presAssocID="{05F3C47D-D590-4709-96E0-3A1A1A0CF130}" presName="text0" presStyleLbl="node1" presStyleIdx="1" presStyleCnt="4">
        <dgm:presLayoutVars>
          <dgm:bulletEnabled val="1"/>
        </dgm:presLayoutVars>
      </dgm:prSet>
      <dgm:spPr/>
    </dgm:pt>
    <dgm:pt modelId="{54B52387-C701-48BE-AEFD-980723C0CDCF}" type="pres">
      <dgm:prSet presAssocID="{B57CBD3E-6492-42C5-8759-C0D05F926DEB}" presName="Name56" presStyleLbl="parChTrans1D2" presStyleIdx="1" presStyleCnt="3"/>
      <dgm:spPr/>
    </dgm:pt>
    <dgm:pt modelId="{06A230AD-6F04-4DE9-B2AE-E262D9B8DB95}" type="pres">
      <dgm:prSet presAssocID="{BD50E50E-1B08-419A-8362-8F8FA42F2CF8}" presName="text0" presStyleLbl="node1" presStyleIdx="2" presStyleCnt="4">
        <dgm:presLayoutVars>
          <dgm:bulletEnabled val="1"/>
        </dgm:presLayoutVars>
      </dgm:prSet>
      <dgm:spPr/>
    </dgm:pt>
    <dgm:pt modelId="{BE364128-376A-44D3-907E-2527070741F9}" type="pres">
      <dgm:prSet presAssocID="{ACB127A9-5701-4D49-884A-C282D43B78DB}" presName="Name56" presStyleLbl="parChTrans1D2" presStyleIdx="2" presStyleCnt="3"/>
      <dgm:spPr/>
    </dgm:pt>
    <dgm:pt modelId="{ED5CE27A-7219-43CE-B78F-720C03B1D6FF}" type="pres">
      <dgm:prSet presAssocID="{E6C052E4-7FA1-4609-BB97-08528EA8F614}" presName="text0" presStyleLbl="node1" presStyleIdx="3" presStyleCnt="4">
        <dgm:presLayoutVars>
          <dgm:bulletEnabled val="1"/>
        </dgm:presLayoutVars>
      </dgm:prSet>
      <dgm:spPr/>
    </dgm:pt>
  </dgm:ptLst>
  <dgm:cxnLst>
    <dgm:cxn modelId="{B4BC4001-A802-424C-80CB-0E4E5E80D31B}" type="presOf" srcId="{BD50E50E-1B08-419A-8362-8F8FA42F2CF8}" destId="{06A230AD-6F04-4DE9-B2AE-E262D9B8DB95}" srcOrd="0" destOrd="0" presId="urn:microsoft.com/office/officeart/2008/layout/RadialCluster"/>
    <dgm:cxn modelId="{568FE104-F1C7-4924-900C-897C649BE54A}" type="presOf" srcId="{ACB127A9-5701-4D49-884A-C282D43B78DB}" destId="{BE364128-376A-44D3-907E-2527070741F9}" srcOrd="0" destOrd="0" presId="urn:microsoft.com/office/officeart/2008/layout/RadialCluster"/>
    <dgm:cxn modelId="{D3DE5A3B-FB69-41B4-A2BB-8CB003DFB75A}" type="presOf" srcId="{A77B45C0-8A2E-42E3-9CC9-F38254F42AC3}" destId="{15ED360E-3DF5-47C9-88F1-E9F340470A02}" srcOrd="0" destOrd="0" presId="urn:microsoft.com/office/officeart/2008/layout/RadialCluster"/>
    <dgm:cxn modelId="{CBE78E3D-2B3D-421F-A4DE-F5F6279BD6D4}" type="presOf" srcId="{B6D8B6DF-60EB-4E19-9B38-3A69E20AEA0A}" destId="{0D064AC9-6A59-4366-8FB8-E5BAE5D991A9}" srcOrd="0" destOrd="0" presId="urn:microsoft.com/office/officeart/2008/layout/RadialCluster"/>
    <dgm:cxn modelId="{11E44841-3BE8-41BE-BD72-15BC5E2981E4}" srcId="{B6D8B6DF-60EB-4E19-9B38-3A69E20AEA0A}" destId="{BD50E50E-1B08-419A-8362-8F8FA42F2CF8}" srcOrd="1" destOrd="0" parTransId="{B57CBD3E-6492-42C5-8759-C0D05F926DEB}" sibTransId="{95B3EBD6-24B4-435D-A5AC-B2FE73B0D6EF}"/>
    <dgm:cxn modelId="{1890E259-4F29-4B51-AD3B-D93A39B4AD09}" type="presOf" srcId="{B2F4C1BB-5ABD-497D-941C-F8F04E39C931}" destId="{3EF06ECC-D36D-4E51-A9FD-DDFAEC93AA47}" srcOrd="0" destOrd="0" presId="urn:microsoft.com/office/officeart/2008/layout/RadialCluster"/>
    <dgm:cxn modelId="{388C625A-3504-4E24-95FF-E96B6E5315B5}" srcId="{B6D8B6DF-60EB-4E19-9B38-3A69E20AEA0A}" destId="{05F3C47D-D590-4709-96E0-3A1A1A0CF130}" srcOrd="0" destOrd="0" parTransId="{A77B45C0-8A2E-42E3-9CC9-F38254F42AC3}" sibTransId="{B5E9B5AA-8708-4F01-B37B-3E36ABAF0D25}"/>
    <dgm:cxn modelId="{E6CC5384-B652-48AA-834B-3610A0BB039B}" srcId="{B6D8B6DF-60EB-4E19-9B38-3A69E20AEA0A}" destId="{E6C052E4-7FA1-4609-BB97-08528EA8F614}" srcOrd="2" destOrd="0" parTransId="{ACB127A9-5701-4D49-884A-C282D43B78DB}" sibTransId="{18ACA423-59EB-4AD6-BA66-88F8E72C24E8}"/>
    <dgm:cxn modelId="{8AC2558A-B453-4D5C-8590-683409B35935}" srcId="{B2F4C1BB-5ABD-497D-941C-F8F04E39C931}" destId="{B6D8B6DF-60EB-4E19-9B38-3A69E20AEA0A}" srcOrd="0" destOrd="0" parTransId="{B6B9127B-0949-4264-9A75-F235A5CA969F}" sibTransId="{8DDC88F0-32D4-43AC-8EF1-A9B5D697C19F}"/>
    <dgm:cxn modelId="{12D7809B-3D9A-4E96-9926-F0F19C1CAFD6}" type="presOf" srcId="{E6C052E4-7FA1-4609-BB97-08528EA8F614}" destId="{ED5CE27A-7219-43CE-B78F-720C03B1D6FF}" srcOrd="0" destOrd="0" presId="urn:microsoft.com/office/officeart/2008/layout/RadialCluster"/>
    <dgm:cxn modelId="{97785CA4-9400-49FA-9329-E4BBDD846351}" type="presOf" srcId="{B57CBD3E-6492-42C5-8759-C0D05F926DEB}" destId="{54B52387-C701-48BE-AEFD-980723C0CDCF}" srcOrd="0" destOrd="0" presId="urn:microsoft.com/office/officeart/2008/layout/RadialCluster"/>
    <dgm:cxn modelId="{3C9504FA-43B4-458D-9666-866C2D0699FA}" type="presOf" srcId="{05F3C47D-D590-4709-96E0-3A1A1A0CF130}" destId="{6BAA4689-1873-48D6-B597-DE9B68187FCE}" srcOrd="0" destOrd="0" presId="urn:microsoft.com/office/officeart/2008/layout/RadialCluster"/>
    <dgm:cxn modelId="{A61237A3-2D83-4262-884C-FB1A4654DDFF}" type="presParOf" srcId="{3EF06ECC-D36D-4E51-A9FD-DDFAEC93AA47}" destId="{8BEAA03E-5A78-4A5D-8D97-295D214B0AAB}" srcOrd="0" destOrd="0" presId="urn:microsoft.com/office/officeart/2008/layout/RadialCluster"/>
    <dgm:cxn modelId="{EAD91A99-34CA-4EA3-81FD-337204DD1950}" type="presParOf" srcId="{8BEAA03E-5A78-4A5D-8D97-295D214B0AAB}" destId="{0D064AC9-6A59-4366-8FB8-E5BAE5D991A9}" srcOrd="0" destOrd="0" presId="urn:microsoft.com/office/officeart/2008/layout/RadialCluster"/>
    <dgm:cxn modelId="{9E0F560A-7E3E-42D7-BF14-3690A8C064C6}" type="presParOf" srcId="{8BEAA03E-5A78-4A5D-8D97-295D214B0AAB}" destId="{15ED360E-3DF5-47C9-88F1-E9F340470A02}" srcOrd="1" destOrd="0" presId="urn:microsoft.com/office/officeart/2008/layout/RadialCluster"/>
    <dgm:cxn modelId="{4986D7B2-75F8-4058-9D03-A608C1C6ACDB}" type="presParOf" srcId="{8BEAA03E-5A78-4A5D-8D97-295D214B0AAB}" destId="{6BAA4689-1873-48D6-B597-DE9B68187FCE}" srcOrd="2" destOrd="0" presId="urn:microsoft.com/office/officeart/2008/layout/RadialCluster"/>
    <dgm:cxn modelId="{5037C8F9-78C3-467A-9988-DA2C60145584}" type="presParOf" srcId="{8BEAA03E-5A78-4A5D-8D97-295D214B0AAB}" destId="{54B52387-C701-48BE-AEFD-980723C0CDCF}" srcOrd="3" destOrd="0" presId="urn:microsoft.com/office/officeart/2008/layout/RadialCluster"/>
    <dgm:cxn modelId="{28F9643D-33E3-4746-9546-6A0D09B74BE7}" type="presParOf" srcId="{8BEAA03E-5A78-4A5D-8D97-295D214B0AAB}" destId="{06A230AD-6F04-4DE9-B2AE-E262D9B8DB95}" srcOrd="4" destOrd="0" presId="urn:microsoft.com/office/officeart/2008/layout/RadialCluster"/>
    <dgm:cxn modelId="{C0A02123-0A1E-4802-8E48-BC63D1A14F4B}" type="presParOf" srcId="{8BEAA03E-5A78-4A5D-8D97-295D214B0AAB}" destId="{BE364128-376A-44D3-907E-2527070741F9}" srcOrd="5" destOrd="0" presId="urn:microsoft.com/office/officeart/2008/layout/RadialCluster"/>
    <dgm:cxn modelId="{806A5982-C445-4A64-895B-E0A6A2866E16}" type="presParOf" srcId="{8BEAA03E-5A78-4A5D-8D97-295D214B0AAB}" destId="{ED5CE27A-7219-43CE-B78F-720C03B1D6FF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64AC9-6A59-4366-8FB8-E5BAE5D991A9}">
      <dsp:nvSpPr>
        <dsp:cNvPr id="0" name=""/>
        <dsp:cNvSpPr/>
      </dsp:nvSpPr>
      <dsp:spPr>
        <a:xfrm>
          <a:off x="3251199" y="2520950"/>
          <a:ext cx="1625600" cy="162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/>
            <a:t>網頁架構</a:t>
          </a:r>
        </a:p>
      </dsp:txBody>
      <dsp:txXfrm>
        <a:off x="3330554" y="2600305"/>
        <a:ext cx="1466890" cy="1466890"/>
      </dsp:txXfrm>
    </dsp:sp>
    <dsp:sp modelId="{15ED360E-3DF5-47C9-88F1-E9F340470A02}">
      <dsp:nvSpPr>
        <dsp:cNvPr id="0" name=""/>
        <dsp:cNvSpPr/>
      </dsp:nvSpPr>
      <dsp:spPr>
        <a:xfrm rot="16200000">
          <a:off x="3493854" y="1950804"/>
          <a:ext cx="11402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029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A4689-1873-48D6-B597-DE9B68187FCE}">
      <dsp:nvSpPr>
        <dsp:cNvPr id="0" name=""/>
        <dsp:cNvSpPr/>
      </dsp:nvSpPr>
      <dsp:spPr>
        <a:xfrm>
          <a:off x="3519423" y="291507"/>
          <a:ext cx="1089152" cy="10891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700" kern="1200" dirty="0"/>
            <a:t>模擬演練</a:t>
          </a:r>
        </a:p>
      </dsp:txBody>
      <dsp:txXfrm>
        <a:off x="3572591" y="344675"/>
        <a:ext cx="982816" cy="982816"/>
      </dsp:txXfrm>
    </dsp:sp>
    <dsp:sp modelId="{54B52387-C701-48BE-AEFD-980723C0CDCF}">
      <dsp:nvSpPr>
        <dsp:cNvPr id="0" name=""/>
        <dsp:cNvSpPr/>
      </dsp:nvSpPr>
      <dsp:spPr>
        <a:xfrm rot="1800000">
          <a:off x="4814481" y="4035596"/>
          <a:ext cx="9303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0303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30AD-6F04-4DE9-B2AE-E262D9B8DB95}">
      <dsp:nvSpPr>
        <dsp:cNvPr id="0" name=""/>
        <dsp:cNvSpPr/>
      </dsp:nvSpPr>
      <dsp:spPr>
        <a:xfrm>
          <a:off x="5682466" y="4038007"/>
          <a:ext cx="1089152" cy="10891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災難社工指引</a:t>
          </a:r>
        </a:p>
      </dsp:txBody>
      <dsp:txXfrm>
        <a:off x="5735634" y="4091175"/>
        <a:ext cx="982816" cy="982816"/>
      </dsp:txXfrm>
    </dsp:sp>
    <dsp:sp modelId="{BE364128-376A-44D3-907E-2527070741F9}">
      <dsp:nvSpPr>
        <dsp:cNvPr id="0" name=""/>
        <dsp:cNvSpPr/>
      </dsp:nvSpPr>
      <dsp:spPr>
        <a:xfrm rot="9000000">
          <a:off x="2383214" y="4035596"/>
          <a:ext cx="9303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0303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CE27A-7219-43CE-B78F-720C03B1D6FF}">
      <dsp:nvSpPr>
        <dsp:cNvPr id="0" name=""/>
        <dsp:cNvSpPr/>
      </dsp:nvSpPr>
      <dsp:spPr>
        <a:xfrm>
          <a:off x="1356381" y="4038007"/>
          <a:ext cx="1089152" cy="10891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使用說明手冊</a:t>
          </a:r>
        </a:p>
      </dsp:txBody>
      <dsp:txXfrm>
        <a:off x="1409549" y="4091175"/>
        <a:ext cx="982816" cy="982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647571-3833-497E-A8AA-167630A22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E91C7D7-B724-4AFC-A5F7-75DB604D2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11E79F-9DAC-468D-81A0-AEFD14C2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9CB1D6-435C-43FA-945F-A7BA41D5C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DAE177-61CB-4C3A-8CE0-9D613353B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4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58721-36EE-469F-86BC-CD1ADDB11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0FCBD22-5738-478D-AE1D-91948BB8A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D336C4-78E7-4FD6-AD4B-FCD19C46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D37C6E-5BB8-45B5-9DAB-566E951D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61AA41-B99F-43A0-9E69-A564827E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37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E69A053-3F83-4B6F-8952-EDB3E4A61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B2BEB4D-4727-436A-B139-D43E7B71E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E7936A1-C61E-43C8-8BA1-34CAB2A6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F0F585-7B3B-452E-9FE4-7C6637A8F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ECFB3E-5536-4B9F-8DD7-2D842BA20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99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F2D2CD-598E-4316-BEBB-0180C4C4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943C36-38C8-4372-9F03-97BE81CF4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B20D2F-F142-4459-BEA8-AF186E49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EF085E-05EF-404D-BFE6-1F23EA9B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7AD7D2-F010-46E9-BE90-65C58B7B0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099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6937A7-3E00-4F9E-9405-D7406DAEB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01F4F9B-3F30-464D-B3A0-9656D6EE8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F6DA30F-F503-4B14-8AEA-80455D53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7A297C-4E1E-4E66-9E2E-0C66FCDB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6BDF0D-C415-44B5-AE56-1DEE2710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95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46EB2E-E8A7-4CE4-A5E9-CF90E9D51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1B334A-FFEB-4748-82D8-D98FA6B45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2F70F6B-0E65-4225-A429-014C03C21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92CA68C-BCC1-4464-9195-2B02A083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6F73E46-16BA-4580-9228-C7D31931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F345F62-7D56-4ADD-AA47-EA0450A1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77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4EFEC5-11AD-434F-AF0A-62D235EB9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7B4574E-C147-42AB-A5D8-C5CB72E06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C77EF92-42C1-4C84-A170-5213A38DF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FA0A186-88DE-4D86-8AB6-F8533EE67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61915E1-FF84-408C-B5BC-AD417B4AA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907DCB2-4B07-44E8-B718-1AD73C933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D7DF095-4760-4CB4-803F-99635FCA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F016E76-8104-4456-B8B9-AF42150F3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379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1DC7F8-5BA2-4E72-ADC0-F54D9A59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07F0B07-AFF4-420C-A7BA-8E56280F3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4972973-ABB2-4490-B167-825DA2ACD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4EB8E01-5379-47E9-876C-8CB9BF19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18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0E9965E-C9FD-4642-A431-750F2B58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EB29A35-AFB3-4A42-BAA8-E0C5F649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D62B76-7459-482E-9A80-1AADA7FE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39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5455C1-3EF9-4C1E-9E9E-45CD5D6D4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E51A8A-C4B8-464D-84CD-C2D40F5C5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98991D8-C305-416C-8E87-75D239D65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8899778-8F69-4A41-8ACE-30A098A63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443487-CE7C-4A8C-8156-59A2A1E6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8BF5B7-75BD-4E9B-B303-2E00ECD5C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26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61229B-4C88-474D-A14A-55FA8D67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49E431E-21A7-49A0-9509-C843ED019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EA85E46-BECA-4C81-AD14-78D4C24BE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37F0D31-6B2A-4A6E-B20B-EE7DC5B8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8AFEEC-9470-4BDA-8906-69437E8F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F27E93F-DAEB-4D3B-9D9C-1070CEDF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98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177467-C0DA-4A22-BEEF-51C41388E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227690-0919-4FEB-80B2-355F0BF2C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72ED86-9172-4E99-A0F0-F9AB436BE3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9976-F076-4F74-98EB-CAE0AABD8CBB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4DE3A5-1CF3-497D-9BBA-4D4D5A02E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7CC406-DE8C-4B30-A244-EF444D184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423D-6EC3-4117-B0DA-EA34483B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09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>
            <a:extLst>
              <a:ext uri="{FF2B5EF4-FFF2-40B4-BE49-F238E27FC236}">
                <a16:creationId xmlns:a16="http://schemas.microsoft.com/office/drawing/2014/main" id="{E2593248-C231-4383-B7E5-1D9ECF8AB3D5}"/>
              </a:ext>
            </a:extLst>
          </p:cNvPr>
          <p:cNvSpPr txBox="1"/>
          <p:nvPr/>
        </p:nvSpPr>
        <p:spPr>
          <a:xfrm>
            <a:off x="989443" y="127530"/>
            <a:ext cx="935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災難情境模擬演練響應式網頁架構</a:t>
            </a: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565720358"/>
              </p:ext>
            </p:extLst>
          </p:nvPr>
        </p:nvGraphicFramePr>
        <p:xfrm>
          <a:off x="1601694" y="113204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矩形 1"/>
          <p:cNvSpPr/>
          <p:nvPr/>
        </p:nvSpPr>
        <p:spPr>
          <a:xfrm>
            <a:off x="6517341" y="1445017"/>
            <a:ext cx="3119717" cy="2167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zh-TW" b="1" dirty="0"/>
              <a:t>1.</a:t>
            </a:r>
            <a:r>
              <a:rPr lang="zh-TW" altLang="en-US" b="1" dirty="0"/>
              <a:t>情境腳本：</a:t>
            </a:r>
            <a:r>
              <a:rPr lang="zh-TW" altLang="en-US" dirty="0"/>
              <a:t>災難類型、災難事件（沉浸式影片）、災難應變社工人力動員路徑圖、腳本（導引語音）</a:t>
            </a:r>
            <a:endParaRPr lang="en-US" altLang="zh-TW" dirty="0"/>
          </a:p>
          <a:p>
            <a:pPr algn="just"/>
            <a:r>
              <a:rPr lang="en-US" altLang="zh-TW" b="1" dirty="0"/>
              <a:t>2.</a:t>
            </a:r>
            <a:r>
              <a:rPr lang="zh-TW" altLang="en-US" b="1" dirty="0"/>
              <a:t>角色分配：</a:t>
            </a:r>
            <a:r>
              <a:rPr lang="zh-TW" altLang="en-US" dirty="0"/>
              <a:t>角色扮演、任務分派、指導語、問題導引</a:t>
            </a:r>
            <a:endParaRPr lang="en-US" altLang="zh-TW" dirty="0"/>
          </a:p>
          <a:p>
            <a:pPr algn="just"/>
            <a:r>
              <a:rPr lang="en-US" altLang="zh-TW" b="1" dirty="0"/>
              <a:t>3.</a:t>
            </a:r>
            <a:r>
              <a:rPr lang="zh-TW" altLang="en-US" b="1" dirty="0"/>
              <a:t>回饋評估：</a:t>
            </a:r>
            <a:r>
              <a:rPr lang="zh-TW" altLang="en-US" dirty="0"/>
              <a:t>學習反思、成效評估</a:t>
            </a:r>
          </a:p>
        </p:txBody>
      </p:sp>
      <p:sp>
        <p:nvSpPr>
          <p:cNvPr id="6" name="矩形 5"/>
          <p:cNvSpPr/>
          <p:nvPr/>
        </p:nvSpPr>
        <p:spPr>
          <a:xfrm>
            <a:off x="8598647" y="4831976"/>
            <a:ext cx="2528046" cy="15752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b="1" dirty="0"/>
              <a:t>1.</a:t>
            </a:r>
            <a:r>
              <a:rPr lang="zh-TW" altLang="en-US" b="1" dirty="0"/>
              <a:t>災難類型</a:t>
            </a:r>
            <a:endParaRPr lang="en-US" altLang="zh-TW" b="1" dirty="0"/>
          </a:p>
          <a:p>
            <a:r>
              <a:rPr lang="en-US" altLang="zh-TW" b="1" dirty="0"/>
              <a:t>2.</a:t>
            </a:r>
            <a:r>
              <a:rPr lang="zh-TW" altLang="en-US" b="1" dirty="0"/>
              <a:t>災難事件</a:t>
            </a:r>
            <a:endParaRPr lang="en-US" altLang="zh-TW" b="1" dirty="0"/>
          </a:p>
          <a:p>
            <a:r>
              <a:rPr lang="en-US" altLang="zh-TW" b="1" dirty="0"/>
              <a:t>3.</a:t>
            </a:r>
            <a:r>
              <a:rPr lang="zh-TW" altLang="en-US" b="1" dirty="0"/>
              <a:t>災難應變路徑圖（</a:t>
            </a:r>
            <a:r>
              <a:rPr lang="zh-TW" altLang="en-US" b="1"/>
              <a:t>研究成果建議）</a:t>
            </a:r>
            <a:endParaRPr lang="en-US" altLang="zh-TW" b="1" dirty="0"/>
          </a:p>
          <a:p>
            <a:r>
              <a:rPr lang="en-US" altLang="zh-TW" b="1" dirty="0"/>
              <a:t>4.</a:t>
            </a:r>
            <a:r>
              <a:rPr lang="zh-TW" altLang="en-US" b="1" dirty="0"/>
              <a:t>表單工具／資訊平台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0796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97</Words>
  <Application>Microsoft Macintosh PowerPoint</Application>
  <PresentationFormat>寬螢幕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琨孚 董</dc:creator>
  <cp:lastModifiedBy>Min Jung Tsai</cp:lastModifiedBy>
  <cp:revision>46</cp:revision>
  <dcterms:created xsi:type="dcterms:W3CDTF">2020-09-21T11:28:24Z</dcterms:created>
  <dcterms:modified xsi:type="dcterms:W3CDTF">2021-04-14T07:40:43Z</dcterms:modified>
</cp:coreProperties>
</file>