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embeddedFontLst>
    <p:embeddedFont>
      <p:font typeface="Microsoft JhengHei" panose="020B0604030504040204" pitchFamily="34" charset="-120"/>
      <p:regular r:id="rId11"/>
      <p:bold r:id="rId12"/>
    </p:embeddedFont>
    <p:embeddedFont>
      <p:font typeface="Source Han Sans TW" panose="020B0500000000000000" pitchFamily="34" charset="-128"/>
      <p:regular r:id="rId13"/>
      <p:bold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56"/>
    <p:restoredTop sz="95921"/>
  </p:normalViewPr>
  <p:slideViewPr>
    <p:cSldViewPr snapToGrid="0" snapToObjects="1">
      <p:cViewPr varScale="1">
        <p:scale>
          <a:sx n="115" d="100"/>
          <a:sy n="115" d="100"/>
        </p:scale>
        <p:origin x="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A88B806-2596-CE42-934C-73252B0CA2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2CA0926-5A76-744F-A5E0-596E42D587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A89AC-932F-9740-AC25-6871B4FC686B}" type="datetimeFigureOut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80F3ABE-5828-9E44-AB11-595702B04C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C340D15-77DA-3540-B1EA-6C3AE1FDF83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CFDE3-4B24-A743-A3AC-44A4EAF1C04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39633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1E751-CABA-9F46-BBE4-B850010CA7AF}" type="datetimeFigureOut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A0A7-FB4B-2B4D-895C-DEDB0AD8A55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64695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2623FE-AD2B-E44D-8853-BCF5C00E1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E0A2916-C4CD-2F43-B6BB-1BE31FC2DD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A0C8EF7-31BF-8F49-B405-9E926A45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83FC5-E6F9-AC4D-BFA0-BF6AEF2794F6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7693B8-977B-EF4D-BD61-F5D355670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8545C6A-C2E5-2B49-9507-A9BFD0A38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10934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8CBABC-B0AC-3C40-8499-B829F0249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B02B1DF-E78C-CD4C-A3CC-12BD178264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57993A4-E2D5-5A4E-8E31-C13BAFEF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168AC-C890-D446-88FF-8DD5F5FAC8FB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E47209B-1104-834B-B7A1-3E660588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EF19581-0366-1447-B2A1-BC84D5F8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26088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8148D87-57D6-B940-93E3-8E84A46E6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97CCDD4-B734-1846-853E-88AE414451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31012E8-D9B3-6241-A52A-DF9814F0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57400-666C-8D4E-BC69-1284369ABE8D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7AC9D68-265F-8D43-A9EC-CE6FC657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5AEF7AD-93D1-F34A-A5A8-37E75EB49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2510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0572B2-63A7-9545-8B48-E26F2AA82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417804-C319-1E4E-9489-057FD356A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42F8D46-AEB1-314C-B703-6145159F9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D0B0F-B4E4-3E4A-8539-885903693D3B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A1994F-361D-ED4A-9562-F78EB9C8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4139774-CEDF-0248-BA7C-D98E9FDA2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2041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5D5232-94AF-5D49-AB03-50084DF35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B0A7F3D-4103-9D40-84B0-8F15D21B5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1E49332-77C0-864B-B428-434C6845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82FC3-382B-1E43-9A06-50BEF3502576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5DA87E-63C1-504A-9A14-19AEABE3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EC87DAB-629D-F64E-AE9E-BECC75F30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20940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9362CA-C307-3948-9CDD-53CB213D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49762D-0E31-DB47-A8A5-9EB12A63D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5952683-94FE-A142-A1A0-BF92622E8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2B9364B-F6ED-1F49-968B-46228B4D4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C2845-EE74-9746-BDAF-2A547253D27E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3FC4351-5138-6D41-A98A-BFAF3DC26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1773E24-D9D4-3D46-8F2D-42CA17F5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0352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0C1273-7B4E-4447-AAB2-AAFB6E6D1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EB9EDFE-5F76-DA4B-9AAC-E55910187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11E581-2469-3640-9396-CC28ADB37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B1C95F9-52C7-8C43-BE78-4E3D97F6E1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CDDC8B8-D3EC-CF45-8C8F-BFB42BE18B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95114CD-E07A-5041-ABE6-9D8481882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60E80-C392-9642-AD9F-83C55545066E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0DF1743-9808-0C43-B0D6-24270E5D4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BA48417-2456-E149-8D75-AE6A2266F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94410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113934C-07E1-0842-B6A6-F0A3AA54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6C70503-7FDB-9840-8459-01E555C83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167ED-C505-8645-AF90-FAEA9D363441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55F074-37CF-8241-BF09-5353A888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435813B-C116-474B-BF01-1E6618BC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8253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4F05C55-D9B6-7341-8440-D5B6C5E72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FE596-02D7-214E-AD3B-FF85C66E1863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F873E82-8798-2542-9A40-601BC5AEF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284E965-D160-1B47-BCA9-516B48C94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97038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09094EE-D0EB-CE43-A2F5-5D25B7491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AAD4439-DCFD-A744-8145-2A752FE37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E4AD689-2D9A-B946-A2F6-86050DD0D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F31A1DF-B0CC-E845-BEE1-2C996965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989BC-F82B-094B-959B-9BFA33D5DAAA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D0D6B50-DE76-6246-8382-588C9DB85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D31AB58-4A8D-3B43-902B-96FCEBD6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086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5D63CE-968A-E44B-BCA9-2E3B80C6E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FFEC600-C3B2-3745-8CCB-792350885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DD4C692-72C8-E048-A51E-AE01253A5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200AE70-3F87-A349-BB77-7BB8913AB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9FF45-284F-4945-855C-74013E760C23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79FA539-1D14-1D42-A74E-966BDD61A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EF15FB9-8FCA-5641-A4CF-3892EE3BF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3690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DA9F48D-4CB0-DC4F-ABC6-7B5F7E33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6A8B23-899D-F848-ABF6-718CF98E5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A1C7A1-96B4-7A47-96A8-34BD29598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46581-C530-FB47-B392-2E6230B1E9A6}" type="datetime1">
              <a:rPr kumimoji="1" lang="zh-TW" altLang="en-US" smtClean="0"/>
              <a:t>2021/7/29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38DBD3-7776-724D-AA4E-59D3BF542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D81C300-EC86-E446-9A6D-A92CB9266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F27BC-E54E-DB46-8AEB-2C7AE5142B0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159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212C738E-0E79-2B42-AEAD-1BC2ED3902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04254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zh-TW" altLang="en-US" sz="5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災難情境模擬演練</a:t>
            </a:r>
            <a:br>
              <a:rPr kumimoji="1" lang="en-US" altLang="zh-TW" sz="5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響應式網頁</a:t>
            </a:r>
            <a:endParaRPr kumimoji="1" lang="zh-TW" altLang="en-US" sz="5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副標題 2">
            <a:extLst>
              <a:ext uri="{FF2B5EF4-FFF2-40B4-BE49-F238E27FC236}">
                <a16:creationId xmlns:a16="http://schemas.microsoft.com/office/drawing/2014/main" id="{E7E2C1C1-992C-0448-B77C-25FF1A419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8837"/>
            <a:ext cx="9144000" cy="969817"/>
          </a:xfrm>
        </p:spPr>
        <p:txBody>
          <a:bodyPr/>
          <a:lstStyle/>
          <a:p>
            <a:r>
              <a:rPr kumimoji="1" lang="zh-TW" altLang="en-US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心統科技</a:t>
            </a:r>
            <a:endParaRPr kumimoji="1" lang="en-US" altLang="zh-TW" dirty="0">
              <a:solidFill>
                <a:srgbClr val="FFC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en-US" altLang="zh-TW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2021.07.29</a:t>
            </a:r>
            <a:endParaRPr kumimoji="1" lang="zh-TW" altLang="en-US" dirty="0">
              <a:solidFill>
                <a:srgbClr val="FFC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8BC177-E2C1-9243-ABD6-87BD2AB74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9848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0C98BC7E-D42A-9F44-9B56-AEBA882E4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219" y="1129937"/>
            <a:ext cx="10515600" cy="834283"/>
          </a:xfrm>
        </p:spPr>
        <p:txBody>
          <a:bodyPr>
            <a:normAutofit/>
          </a:bodyPr>
          <a:lstStyle/>
          <a:p>
            <a:r>
              <a:rPr kumimoji="1"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災難地圖 </a:t>
            </a:r>
            <a:r>
              <a:rPr kumimoji="1"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–</a:t>
            </a:r>
            <a:r>
              <a:rPr kumimoji="1"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依</a:t>
            </a:r>
            <a:r>
              <a:rPr kumimoji="1"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0723</a:t>
            </a:r>
            <a:r>
              <a:rPr kumimoji="1" lang="zh-TW" altLang="en-US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回覆文件調整修改</a:t>
            </a:r>
            <a:endParaRPr kumimoji="1" lang="zh-TW" alt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DA1B24B8-91C5-6941-88E6-8D3500279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219" y="1866042"/>
            <a:ext cx="10515600" cy="2046704"/>
          </a:xfrm>
        </p:spPr>
        <p:txBody>
          <a:bodyPr>
            <a:normAutofit/>
          </a:bodyPr>
          <a:lstStyle/>
          <a:p>
            <a:r>
              <a:rPr kumimoji="1"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台南地震</a:t>
            </a:r>
            <a:r>
              <a:rPr kumimoji="1"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(2)</a:t>
            </a:r>
          </a:p>
          <a:p>
            <a:r>
              <a:rPr kumimoji="1"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莫拉克風災</a:t>
            </a:r>
            <a:r>
              <a:rPr kumimoji="1"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(3)</a:t>
            </a:r>
          </a:p>
          <a:p>
            <a:r>
              <a:rPr kumimoji="1"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高雄氣爆</a:t>
            </a:r>
            <a:r>
              <a:rPr kumimoji="1"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(4)</a:t>
            </a:r>
          </a:p>
          <a:p>
            <a:r>
              <a:rPr kumimoji="1"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八仙塵暴</a:t>
            </a:r>
            <a:r>
              <a:rPr kumimoji="1"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(5)</a:t>
            </a:r>
          </a:p>
          <a:p>
            <a:r>
              <a:rPr kumimoji="1"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梅嶺車禍</a:t>
            </a:r>
            <a:r>
              <a:rPr kumimoji="1"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(6)</a:t>
            </a:r>
          </a:p>
          <a:p>
            <a:endParaRPr kumimoji="1"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標題 1">
            <a:extLst>
              <a:ext uri="{FF2B5EF4-FFF2-40B4-BE49-F238E27FC236}">
                <a16:creationId xmlns:a16="http://schemas.microsoft.com/office/drawing/2014/main" id="{5EFED4F5-EB57-B444-8723-206D30168F48}"/>
              </a:ext>
            </a:extLst>
          </p:cNvPr>
          <p:cNvSpPr txBox="1">
            <a:spLocks/>
          </p:cNvSpPr>
          <p:nvPr/>
        </p:nvSpPr>
        <p:spPr>
          <a:xfrm>
            <a:off x="753355" y="432781"/>
            <a:ext cx="10515600" cy="8342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TW" altLang="en-US" sz="3200" b="1" dirty="0">
                <a:solidFill>
                  <a:srgbClr val="FFC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目錄</a:t>
            </a:r>
            <a:endParaRPr kumimoji="1" lang="zh-TW" altLang="en-US" sz="3200" b="1" dirty="0">
              <a:solidFill>
                <a:srgbClr val="FFC000"/>
              </a:solidFill>
            </a:endParaRPr>
          </a:p>
        </p:txBody>
      </p:sp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43E8ACE0-51B1-8145-9DE3-8E2ACE53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43393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 descr="一張含有 文字, 玩具, 數個 的圖片&#10;&#10;自動產生的描述">
            <a:extLst>
              <a:ext uri="{FF2B5EF4-FFF2-40B4-BE49-F238E27FC236}">
                <a16:creationId xmlns:a16="http://schemas.microsoft.com/office/drawing/2014/main" id="{0C3F44CD-4CDD-E843-AF5B-E6EBD3F07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5995" y="244101"/>
            <a:ext cx="7291932" cy="5004267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F5A516C-0945-1F43-A7B6-B166D727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22" y="298533"/>
            <a:ext cx="2873189" cy="584900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災難地圖</a:t>
            </a:r>
            <a:r>
              <a:rPr kumimoji="1" lang="en-US" altLang="zh-TW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台南地震</a:t>
            </a:r>
          </a:p>
        </p:txBody>
      </p:sp>
      <p:pic>
        <p:nvPicPr>
          <p:cNvPr id="7" name="圖片 6" descr="一張含有 文字, 玩具 的圖片&#10;&#10;自動產生的描述">
            <a:extLst>
              <a:ext uri="{FF2B5EF4-FFF2-40B4-BE49-F238E27FC236}">
                <a16:creationId xmlns:a16="http://schemas.microsoft.com/office/drawing/2014/main" id="{D78CC3CB-2126-D14F-B3F5-F43E7256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73" y="3563471"/>
            <a:ext cx="4466019" cy="3061819"/>
          </a:xfrm>
          <a:prstGeom prst="rect">
            <a:avLst/>
          </a:prstGeom>
          <a:ln w="19050"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DC9A3D-DF7C-7444-9155-026E23D976C2}"/>
              </a:ext>
            </a:extLst>
          </p:cNvPr>
          <p:cNvSpPr txBox="1"/>
          <p:nvPr/>
        </p:nvSpPr>
        <p:spPr>
          <a:xfrm>
            <a:off x="4725995" y="5248368"/>
            <a:ext cx="5955476" cy="111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↑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新版本：地點依據發生時序，由上至下、由左至右排列</a:t>
            </a:r>
            <a:endParaRPr kumimoji="1" lang="en-US" altLang="zh-TW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←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舊版本：未依時序排列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9FC34BC-5683-AF4A-A48E-0A1D87AF73F7}"/>
              </a:ext>
            </a:extLst>
          </p:cNvPr>
          <p:cNvSpPr txBox="1"/>
          <p:nvPr/>
        </p:nvSpPr>
        <p:spPr>
          <a:xfrm>
            <a:off x="298522" y="909937"/>
            <a:ext cx="4242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災難緊急應變期</a:t>
            </a:r>
            <a:r>
              <a:rPr lang="zh-TW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（黃色光暈）</a:t>
            </a:r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en-US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:</a:t>
            </a: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醫院、前進指揮所（在災難</a:t>
            </a:r>
            <a:r>
              <a:rPr lang="zh-TW" altLang="en-US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現場</a:t>
            </a:r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附近）、殯儀館</a:t>
            </a:r>
            <a:r>
              <a:rPr lang="zh-TW" altLang="zh-TW" dirty="0">
                <a:solidFill>
                  <a:schemeClr val="bg1"/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endParaRPr lang="en-US" altLang="zh-TW" dirty="0">
              <a:solidFill>
                <a:schemeClr val="bg1"/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災難復原階段</a:t>
            </a:r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（綠色光暈）：</a:t>
            </a:r>
            <a:endParaRPr lang="en-US" altLang="zh-TW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臨時收容安置中心、安置旅館</a:t>
            </a:r>
            <a:r>
              <a:rPr lang="zh-TW" altLang="zh-TW" dirty="0">
                <a:solidFill>
                  <a:schemeClr val="bg1"/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endParaRPr lang="en-US" altLang="zh-TW" dirty="0">
              <a:solidFill>
                <a:schemeClr val="bg1"/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災後重建階段</a:t>
            </a:r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（藍色光暈）：</a:t>
            </a:r>
            <a:endParaRPr lang="en-US" altLang="zh-TW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關懷戶住所</a:t>
            </a:r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 </a:t>
            </a:r>
            <a:endParaRPr lang="zh-TW" altLang="zh-TW" dirty="0">
              <a:solidFill>
                <a:schemeClr val="bg1"/>
              </a:solidFill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</p:txBody>
      </p:sp>
      <p:sp>
        <p:nvSpPr>
          <p:cNvPr id="14" name="投影片編號版面配置區 13">
            <a:extLst>
              <a:ext uri="{FF2B5EF4-FFF2-40B4-BE49-F238E27FC236}">
                <a16:creationId xmlns:a16="http://schemas.microsoft.com/office/drawing/2014/main" id="{2C78AE37-2B16-8D48-BC53-E63BB5051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3909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3F44CD-4CDD-E843-AF5B-E6EBD3F07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725995" y="244101"/>
            <a:ext cx="7291931" cy="5004267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F5A516C-0945-1F43-A7B6-B166D727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22" y="298533"/>
            <a:ext cx="3889165" cy="584900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災難地圖</a:t>
            </a:r>
            <a:r>
              <a:rPr kumimoji="1" lang="en-US" altLang="zh-TW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莫拉克風災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78CC3CB-2126-D14F-B3F5-F43E7256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329" y="3563471"/>
            <a:ext cx="4461507" cy="3061819"/>
          </a:xfrm>
          <a:prstGeom prst="rect">
            <a:avLst/>
          </a:prstGeom>
          <a:ln w="19050"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DC9A3D-DF7C-7444-9155-026E23D976C2}"/>
              </a:ext>
            </a:extLst>
          </p:cNvPr>
          <p:cNvSpPr txBox="1"/>
          <p:nvPr/>
        </p:nvSpPr>
        <p:spPr>
          <a:xfrm>
            <a:off x="4725995" y="5248368"/>
            <a:ext cx="5955476" cy="111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↑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新版本：地點依據發生時序，由上至下、由左至右排列</a:t>
            </a:r>
            <a:endParaRPr kumimoji="1" lang="en-US" altLang="zh-TW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←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舊版本：未依時序排列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9FC34BC-5683-AF4A-A48E-0A1D87AF73F7}"/>
              </a:ext>
            </a:extLst>
          </p:cNvPr>
          <p:cNvSpPr txBox="1"/>
          <p:nvPr/>
        </p:nvSpPr>
        <p:spPr>
          <a:xfrm>
            <a:off x="298522" y="909937"/>
            <a:ext cx="42425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災難緊急應變期</a:t>
            </a:r>
            <a:r>
              <a:rPr lang="zh-TW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（黃色光暈）</a:t>
            </a:r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en-US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:</a:t>
            </a: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臨時收容安置中心（宗教）</a:t>
            </a:r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 </a:t>
            </a:r>
            <a:endParaRPr lang="zh-TW" altLang="zh-TW" dirty="0">
              <a:solidFill>
                <a:schemeClr val="bg1"/>
              </a:solidFill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災難復原階段</a:t>
            </a:r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（綠色光暈）：</a:t>
            </a:r>
            <a:endParaRPr lang="en-US" altLang="zh-TW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營區、追思大會場所</a:t>
            </a:r>
            <a:endParaRPr lang="en-US" altLang="zh-TW" dirty="0">
              <a:solidFill>
                <a:schemeClr val="bg1"/>
              </a:solidFill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災後重建階段</a:t>
            </a:r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（藍色光暈）：</a:t>
            </a:r>
            <a:endParaRPr lang="en-US" altLang="zh-TW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永久屋</a:t>
            </a:r>
            <a:endParaRPr lang="zh-TW" altLang="zh-TW" dirty="0">
              <a:solidFill>
                <a:schemeClr val="bg1"/>
              </a:solidFill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41205299-CFFC-FA42-8147-66470FBE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9487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3F44CD-4CDD-E843-AF5B-E6EBD3F07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725995" y="467506"/>
            <a:ext cx="7291931" cy="4557456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F5A516C-0945-1F43-A7B6-B166D727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22" y="298533"/>
            <a:ext cx="3889165" cy="584900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災難地圖</a:t>
            </a:r>
            <a:r>
              <a:rPr kumimoji="1" lang="en-US" altLang="zh-TW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高雄氣爆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78CC3CB-2126-D14F-B3F5-F43E7256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329" y="3700160"/>
            <a:ext cx="4461507" cy="2788441"/>
          </a:xfrm>
          <a:prstGeom prst="rect">
            <a:avLst/>
          </a:prstGeom>
          <a:ln w="19050"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DC9A3D-DF7C-7444-9155-026E23D976C2}"/>
              </a:ext>
            </a:extLst>
          </p:cNvPr>
          <p:cNvSpPr txBox="1"/>
          <p:nvPr/>
        </p:nvSpPr>
        <p:spPr>
          <a:xfrm>
            <a:off x="4725995" y="5248368"/>
            <a:ext cx="5955476" cy="111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↑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新版本：地點依據發生時序，由上至下、由左至右排列</a:t>
            </a:r>
            <a:endParaRPr kumimoji="1" lang="en-US" altLang="zh-TW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←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舊版本：未依時序排列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9FC34BC-5683-AF4A-A48E-0A1D87AF73F7}"/>
              </a:ext>
            </a:extLst>
          </p:cNvPr>
          <p:cNvSpPr txBox="1"/>
          <p:nvPr/>
        </p:nvSpPr>
        <p:spPr>
          <a:xfrm>
            <a:off x="298522" y="909937"/>
            <a:ext cx="4242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災難緊急應變期</a:t>
            </a:r>
            <a:r>
              <a:rPr lang="zh-TW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（黃色光暈）</a:t>
            </a:r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en-US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:</a:t>
            </a: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醫院、殯儀館、安置旅館、社區學校 </a:t>
            </a:r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 </a:t>
            </a:r>
            <a:endParaRPr lang="zh-TW" altLang="zh-TW" dirty="0">
              <a:solidFill>
                <a:schemeClr val="bg1"/>
              </a:solidFill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災難復原階段</a:t>
            </a:r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（綠色光暈）：</a:t>
            </a:r>
            <a:endParaRPr lang="en-US" altLang="zh-TW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安置旅館</a:t>
            </a:r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 </a:t>
            </a:r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、社區學校（聯合服務與物資管理中心在學校裏面）</a:t>
            </a:r>
          </a:p>
          <a:p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災後重建階段</a:t>
            </a:r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（藍色光暈）：</a:t>
            </a:r>
            <a:endParaRPr lang="en-US" altLang="zh-TW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陽光高雄重建中心 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9613F6-42AE-5C4C-8F1B-EB4E0E3C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0673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3F44CD-4CDD-E843-AF5B-E6EBD3F07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725996" y="467506"/>
            <a:ext cx="7291929" cy="4557456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F5A516C-0945-1F43-A7B6-B166D727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22" y="298533"/>
            <a:ext cx="3889165" cy="584900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災難地圖</a:t>
            </a:r>
            <a:r>
              <a:rPr kumimoji="1" lang="en-US" altLang="zh-TW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八仙塵爆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78CC3CB-2126-D14F-B3F5-F43E7256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330" y="3700160"/>
            <a:ext cx="4461505" cy="2788441"/>
          </a:xfrm>
          <a:prstGeom prst="rect">
            <a:avLst/>
          </a:prstGeom>
          <a:ln w="19050"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DC9A3D-DF7C-7444-9155-026E23D976C2}"/>
              </a:ext>
            </a:extLst>
          </p:cNvPr>
          <p:cNvSpPr txBox="1"/>
          <p:nvPr/>
        </p:nvSpPr>
        <p:spPr>
          <a:xfrm>
            <a:off x="4725995" y="5248368"/>
            <a:ext cx="5955476" cy="111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↑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新版本：地點依據發生時序，由上至下、由左至右排列</a:t>
            </a:r>
            <a:endParaRPr kumimoji="1" lang="en-US" altLang="zh-TW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←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舊版本：未依時序排列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9FC34BC-5683-AF4A-A48E-0A1D87AF73F7}"/>
              </a:ext>
            </a:extLst>
          </p:cNvPr>
          <p:cNvSpPr txBox="1"/>
          <p:nvPr/>
        </p:nvSpPr>
        <p:spPr>
          <a:xfrm>
            <a:off x="298522" y="909937"/>
            <a:ext cx="42425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災難緊急應變期</a:t>
            </a:r>
            <a:r>
              <a:rPr lang="zh-TW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（黃色光暈）</a:t>
            </a:r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en-US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:</a:t>
            </a: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醫院、殯儀館、前進指揮所（在災難現場附近）</a:t>
            </a:r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 </a:t>
            </a:r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、</a:t>
            </a:r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 </a:t>
            </a:r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住宿場所 </a:t>
            </a:r>
          </a:p>
          <a:p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 </a:t>
            </a:r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災難復原階段</a:t>
            </a:r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（綠色光暈）：</a:t>
            </a:r>
            <a:endParaRPr lang="en-US" altLang="zh-TW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安置旅館</a:t>
            </a:r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 </a:t>
            </a:r>
            <a:endParaRPr lang="zh-TW" altLang="zh-TW" dirty="0">
              <a:solidFill>
                <a:schemeClr val="bg1"/>
              </a:solidFill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災後重建階段</a:t>
            </a:r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（藍色光暈）：</a:t>
            </a:r>
            <a:endParaRPr lang="en-US" altLang="zh-TW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627</a:t>
            </a:r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燒燙傷專案管理中心  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0369282-83DF-EA40-BED9-B6ACF0E8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542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C3F44CD-4CDD-E843-AF5B-E6EBD3F07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725996" y="467506"/>
            <a:ext cx="7291929" cy="4557455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F5A516C-0945-1F43-A7B6-B166D727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522" y="298533"/>
            <a:ext cx="3889165" cy="584900"/>
          </a:xfrm>
          <a:ln>
            <a:noFill/>
          </a:ln>
        </p:spPr>
        <p:txBody>
          <a:bodyPr>
            <a:normAutofit/>
          </a:bodyPr>
          <a:lstStyle/>
          <a:p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災難地圖</a:t>
            </a:r>
            <a:r>
              <a:rPr kumimoji="1" lang="en-US" altLang="zh-TW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1" lang="zh-TW" altLang="en-US" sz="2400" b="1" u="sng" dirty="0">
                <a:solidFill>
                  <a:schemeClr val="accent4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梅嶺車禍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78CC3CB-2126-D14F-B3F5-F43E7256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6330" y="3700160"/>
            <a:ext cx="4461505" cy="2788440"/>
          </a:xfrm>
          <a:prstGeom prst="rect">
            <a:avLst/>
          </a:prstGeom>
          <a:ln w="19050">
            <a:noFill/>
          </a:ln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FCDC9A3D-DF7C-7444-9155-026E23D976C2}"/>
              </a:ext>
            </a:extLst>
          </p:cNvPr>
          <p:cNvSpPr txBox="1"/>
          <p:nvPr/>
        </p:nvSpPr>
        <p:spPr>
          <a:xfrm>
            <a:off x="4725995" y="5248368"/>
            <a:ext cx="5955476" cy="1114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↑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新版本：地點依據發生時序，由上至下、由左至右排列</a:t>
            </a:r>
            <a:endParaRPr kumimoji="1" lang="en-US" altLang="zh-TW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200000"/>
              </a:lnSpc>
            </a:pP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←</a:t>
            </a:r>
            <a:r>
              <a:rPr kumimoji="1"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舊版本：未依時序排列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9FC34BC-5683-AF4A-A48E-0A1D87AF73F7}"/>
              </a:ext>
            </a:extLst>
          </p:cNvPr>
          <p:cNvSpPr txBox="1"/>
          <p:nvPr/>
        </p:nvSpPr>
        <p:spPr>
          <a:xfrm>
            <a:off x="298522" y="909937"/>
            <a:ext cx="42425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災難緊急應變期</a:t>
            </a:r>
            <a:r>
              <a:rPr lang="zh-TW" alt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（黃色光暈）</a:t>
            </a:r>
            <a:r>
              <a:rPr lang="zh-TW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en-US" altLang="zh-TW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:</a:t>
            </a: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醫院、殯儀館</a:t>
            </a:r>
          </a:p>
          <a:p>
            <a:r>
              <a:rPr lang="en-US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 </a:t>
            </a:r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災難復原階段</a:t>
            </a:r>
            <a:r>
              <a:rPr lang="zh-TW" altLang="zh-TW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6">
                    <a:lumMod val="40000"/>
                    <a:lumOff val="6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（綠色光暈）：</a:t>
            </a:r>
            <a:endParaRPr lang="en-US" altLang="zh-TW" dirty="0">
              <a:solidFill>
                <a:schemeClr val="accent6">
                  <a:lumMod val="40000"/>
                  <a:lumOff val="6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慈善團體聯合總會、學生諮商輔導中心 </a:t>
            </a:r>
          </a:p>
          <a:p>
            <a:endParaRPr lang="en-US" altLang="zh-TW" dirty="0"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災後重建階段</a:t>
            </a:r>
            <a:r>
              <a:rPr lang="zh-TW" altLang="zh-TW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</a:t>
            </a:r>
            <a:r>
              <a:rPr lang="zh-TW" altLang="en-US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Source Han Sans TW" panose="020B0500000000000000" pitchFamily="34" charset="-128"/>
                <a:ea typeface="Source Han Sans TW" panose="020B0500000000000000" pitchFamily="34" charset="-128"/>
              </a:rPr>
              <a:t>（藍色光暈）：</a:t>
            </a:r>
            <a:endParaRPr lang="en-US" altLang="zh-TW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Source Han Sans TW" panose="020B0500000000000000" pitchFamily="34" charset="-128"/>
              <a:ea typeface="Source Han Sans TW" panose="020B0500000000000000" pitchFamily="34" charset="-128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關懷戶住所</a:t>
            </a:r>
            <a:r>
              <a:rPr lang="zh-TW" altLang="zh-TW" dirty="0">
                <a:solidFill>
                  <a:schemeClr val="bg1"/>
                </a:solidFill>
                <a:latin typeface="Source Han Sans TW" panose="020B0500000000000000" pitchFamily="34" charset="-128"/>
                <a:ea typeface="Source Han Sans TW" panose="020B0500000000000000" pitchFamily="34" charset="-128"/>
              </a:rPr>
              <a:t>  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BA8C43A-A98D-0849-9AB6-5D7CB7865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F27BC-E54E-DB46-8AEB-2C7AE5142B0D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670471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465</Words>
  <Application>Microsoft Macintosh PowerPoint</Application>
  <PresentationFormat>寬螢幕</PresentationFormat>
  <Paragraphs>72</Paragraphs>
  <Slides>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3" baseType="lpstr">
      <vt:lpstr>Microsoft JhengHei</vt:lpstr>
      <vt:lpstr>Calibri</vt:lpstr>
      <vt:lpstr>Arial</vt:lpstr>
      <vt:lpstr>Source Han Sans TW</vt:lpstr>
      <vt:lpstr>Calibri Light</vt:lpstr>
      <vt:lpstr>Office 佈景主題</vt:lpstr>
      <vt:lpstr>災難情境模擬演練 響應式網頁</vt:lpstr>
      <vt:lpstr>災難地圖 – 依0723回覆文件調整修改</vt:lpstr>
      <vt:lpstr>災難地圖-台南地震</vt:lpstr>
      <vt:lpstr>災難地圖-莫拉克風災</vt:lpstr>
      <vt:lpstr>災難地圖-高雄氣爆</vt:lpstr>
      <vt:lpstr>災難地圖-八仙塵爆</vt:lpstr>
      <vt:lpstr>災難地圖-梅嶺車禍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災難情境模擬演練 響應式網頁</dc:title>
  <dc:creator>Min Jung Tsai</dc:creator>
  <cp:lastModifiedBy>Min Jung Tsai</cp:lastModifiedBy>
  <cp:revision>7</cp:revision>
  <dcterms:created xsi:type="dcterms:W3CDTF">2021-07-28T07:06:27Z</dcterms:created>
  <dcterms:modified xsi:type="dcterms:W3CDTF">2021-07-29T06:20:50Z</dcterms:modified>
</cp:coreProperties>
</file>