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4FA4B5-F250-4D37-A4AB-BA47E9FF7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66B7ACE-6D28-408D-85A4-34CDA3EB2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647474-FFD1-458B-9C41-F783627F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1E4043-384E-40A7-B146-C70360FC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7CF3D-25CF-4E5B-B4ED-EBA7785E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8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782FAC-757C-4653-B5F8-26EF56C6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574AF71-2D34-4670-91FB-7DF48B338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3FBD53-692F-4BA9-BB45-2A5D06E8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71918B-72B1-444C-8271-F787DBDC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1F6580-D707-44A7-ACBE-F322E08D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7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209DBD1-AF9D-4F7C-B38C-B62378BFD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BB44CC0-3DE5-4ACE-82EA-97835AF3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51E373-2B44-4D81-91B1-5911487C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845276-B95D-4D28-B7D8-1B8C0E2C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B41598-8B5B-4D44-9792-EC98445D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79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683AC-522E-49C8-888F-E4431BE9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2B5179-F47C-4201-9E40-126597558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6B8A7D-2DAF-44A8-8276-84477DC6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E718C0-DDD1-448E-ADE2-62F8E288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0EDEC7-B084-45B2-B264-71024436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20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19392B-51EB-4F4A-937F-04B0C715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318AE-B55F-4AA8-9F38-3116CBCB9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96872E-C1CC-4176-9D5D-F6D2CD1A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EBA0A6-34E3-4C8D-9842-5040228C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D95CC5-78B2-465A-8057-C85FC47C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99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1A573A-C3D4-49BB-B557-F03C5C17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670FA1-F22A-44C2-9AED-95164ECFD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6B55F3-5682-4D07-995B-1CFCEB084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804B70-270C-44A3-8F93-BEF6B194B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E512DF-0800-462E-90CB-3590C60A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C6D31E-7C6B-4435-BB95-3CF70735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92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5B7C60-018F-421D-B8FE-46C62891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9005AF-BC2B-46E3-9418-63D017176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D4A450-DA2C-4B73-94E7-5F046AB47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D35B300-3093-46C0-9D4E-E2B1ED3C8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C57E402-C157-4C7F-9EF5-AAEA6558F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56DB255-AB85-4D7B-9A13-64321F96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98049C4-3CDD-4ECB-9165-5733C8F4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EF28E75-0304-4265-B696-969A9D75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30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4C7B37-CCF1-459C-8FDB-870304FC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1084F8D-D5B8-4F0B-9244-5BCF5FAD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3B9CD38-9361-4032-98B6-D4AFF83A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C2089B4-0372-4DAD-AEEA-F075BCA1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ADBD5F8-6C00-4580-8552-BB43CC33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ED89162-0922-48C8-AF20-89D665A9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BFEC87-7FF2-4E25-8F21-316F7928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63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2AA61B-EC90-47BD-BFA4-23C2E441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26CEAD-A109-4514-98DE-19311B39D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5F1015-2F85-4451-8CC5-617FC7F57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139634-9322-48AC-9090-2A75F216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111398-F7F0-4771-AD22-1E46782D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10B1FA7-3E29-432A-8F28-F511E07D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8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63DEDB-E6B7-4C44-A8F5-AA7EA577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590095E-CEE8-43DB-B5FE-DFD708358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A95366F-DB05-4BA2-9E17-9FB440520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2790F2-4831-472D-A227-CDAF49F3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36DF8B8-462F-4201-BD7F-73913368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339D40-CB21-4253-82A2-15522150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0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1CDBEB8-A6CF-4C1A-AD94-754A11A4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CC5DA1-779A-4522-81E5-EEF16962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4A38D1-0AA1-4A25-81BE-24DA5DD44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984D-C610-4451-BFC3-0ED702F5D9E5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A22C23-3D36-4775-8B06-3930351D9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ECE5C4-6A12-4387-9552-CFEC7656D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BD6C-FA32-4F2D-8E2E-EE73DBA72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3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9BE85CD5-548F-480F-A873-F226643A2893}"/>
              </a:ext>
            </a:extLst>
          </p:cNvPr>
          <p:cNvSpPr txBox="1"/>
          <p:nvPr/>
        </p:nvSpPr>
        <p:spPr>
          <a:xfrm>
            <a:off x="503339" y="3429000"/>
            <a:ext cx="6056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輸入學生帳號時，進入發問頁面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輸入教師帳號時，進入後台或解題頁面選擇</a:t>
            </a:r>
            <a:r>
              <a:rPr lang="en-US" altLang="zh-TW" dirty="0"/>
              <a:t>(</a:t>
            </a:r>
            <a:r>
              <a:rPr lang="zh-TW" altLang="en-US" dirty="0"/>
              <a:t>限使用電腦時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輸入管理者帳號時，進入後台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EA7C920-A0F1-44C5-99FE-F105495F8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16" y="411060"/>
            <a:ext cx="4813515" cy="530328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05DC146-A70B-4512-AA85-DEA32C0E9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18" y="411060"/>
            <a:ext cx="3625587" cy="2250784"/>
          </a:xfrm>
          <a:prstGeom prst="rect">
            <a:avLst/>
          </a:prstGeom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0E675C59-2005-4AB2-BDE5-87BEC798C1D6}"/>
              </a:ext>
            </a:extLst>
          </p:cNvPr>
          <p:cNvSpPr/>
          <p:nvPr/>
        </p:nvSpPr>
        <p:spPr>
          <a:xfrm>
            <a:off x="6635404" y="4043494"/>
            <a:ext cx="495238" cy="243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38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10F9D3-44A2-47E3-A273-85E64BD4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帳號權限說明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DF886B-BA3A-469D-927C-14AA7388D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9942" y="1690688"/>
            <a:ext cx="4371364" cy="4766025"/>
          </a:xfrm>
        </p:spPr>
        <p:txBody>
          <a:bodyPr>
            <a:noAutofit/>
          </a:bodyPr>
          <a:lstStyle/>
          <a:p>
            <a:r>
              <a:rPr lang="zh-TW" altLang="en-US" sz="2500" dirty="0">
                <a:effectLst/>
              </a:rPr>
              <a:t>帳號權限分為管理者、老師、學員。</a:t>
            </a:r>
            <a:endParaRPr lang="en-US" altLang="zh-TW" sz="2500" dirty="0">
              <a:effectLst/>
            </a:endParaRPr>
          </a:p>
          <a:p>
            <a:r>
              <a:rPr lang="zh-TW" altLang="en-US" sz="2500" dirty="0"/>
              <a:t>使用管理者帳號登入時，可進入後台帳號管理頁面，有新增帳號、匯入匯出功能、編輯功能。</a:t>
            </a:r>
            <a:endParaRPr lang="en-US" altLang="zh-TW" sz="2500" dirty="0"/>
          </a:p>
          <a:p>
            <a:pPr marL="0" indent="0">
              <a:buNone/>
            </a:pPr>
            <a:endParaRPr lang="en-US" altLang="zh-TW" sz="2500" dirty="0"/>
          </a:p>
          <a:p>
            <a:pPr marL="0" indent="0">
              <a:buNone/>
            </a:pPr>
            <a:endParaRPr lang="en-US" altLang="zh-TW" sz="2500" dirty="0"/>
          </a:p>
          <a:p>
            <a:r>
              <a:rPr lang="zh-TW" altLang="en-US" sz="2500" dirty="0"/>
              <a:t>使用老師帳號登入時，只有新增帳號功能。</a:t>
            </a:r>
            <a:endParaRPr lang="en-US" altLang="zh-TW" sz="2500" dirty="0"/>
          </a:p>
          <a:p>
            <a:pPr marL="0" indent="0">
              <a:buNone/>
            </a:pPr>
            <a:endParaRPr lang="en-US" altLang="zh-TW" sz="2500" dirty="0">
              <a:effectLst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8E75DC8-4A77-4E4A-B302-F5E7B13E97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5161" y="1464187"/>
            <a:ext cx="5083333" cy="317874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A332ED-F409-4E68-9070-27F596F3BB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663"/>
          <a:stretch/>
        </p:blipFill>
        <p:spPr>
          <a:xfrm>
            <a:off x="865160" y="4642934"/>
            <a:ext cx="5076931" cy="18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0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418277-9D05-4F00-8970-FF344A71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新增帳號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432969-F448-4C35-8293-ED21A9EC3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4"/>
          <a:stretch/>
        </p:blipFill>
        <p:spPr>
          <a:xfrm>
            <a:off x="2150508" y="3525611"/>
            <a:ext cx="2298582" cy="15858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B148C0E-947C-4B61-9E37-E667DEE62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854"/>
          <a:stretch/>
        </p:blipFill>
        <p:spPr>
          <a:xfrm>
            <a:off x="838199" y="3564382"/>
            <a:ext cx="976750" cy="657225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45763EB-2196-4ADD-B264-1C6CECF0502A}"/>
              </a:ext>
            </a:extLst>
          </p:cNvPr>
          <p:cNvSpPr txBox="1"/>
          <p:nvPr/>
        </p:nvSpPr>
        <p:spPr>
          <a:xfrm>
            <a:off x="838199" y="1690688"/>
            <a:ext cx="105155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b="1" dirty="0">
                <a:solidFill>
                  <a:srgbClr val="0000FF"/>
                </a:solidFill>
                <a:effectLst/>
                <a:latin typeface="+mj-ea"/>
                <a:ea typeface="+mj-ea"/>
              </a:rPr>
              <a:t>管理者</a:t>
            </a:r>
            <a:r>
              <a:rPr lang="zh-TW" altLang="en-US" sz="2500" dirty="0">
                <a:effectLst/>
                <a:latin typeface="+mj-ea"/>
                <a:ea typeface="+mj-ea"/>
              </a:rPr>
              <a:t>及</a:t>
            </a:r>
            <a:r>
              <a:rPr lang="zh-TW" altLang="en-US" sz="2500" b="1" dirty="0">
                <a:solidFill>
                  <a:srgbClr val="0000FF"/>
                </a:solidFill>
                <a:effectLst/>
                <a:latin typeface="+mj-ea"/>
                <a:ea typeface="+mj-ea"/>
              </a:rPr>
              <a:t>老師</a:t>
            </a:r>
            <a:r>
              <a:rPr lang="zh-TW" altLang="en-US" sz="2500" dirty="0">
                <a:effectLst/>
                <a:latin typeface="+mj-ea"/>
                <a:ea typeface="+mj-ea"/>
              </a:rPr>
              <a:t>帳號須由後台直接新增。</a:t>
            </a:r>
            <a:endParaRPr lang="en-US" altLang="zh-TW" sz="2500" dirty="0">
              <a:effectLst/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dirty="0">
                <a:latin typeface="+mj-ea"/>
                <a:ea typeface="+mj-ea"/>
              </a:rPr>
              <a:t>所有帳號的</a:t>
            </a:r>
            <a:r>
              <a:rPr lang="zh-TW" altLang="en-US" sz="2500" dirty="0">
                <a:effectLst/>
                <a:latin typeface="+mj-ea"/>
                <a:ea typeface="+mj-ea"/>
              </a:rPr>
              <a:t>密碼皆與帳號相同，英文不區分大小寫，新增時後台固定顯示為大寫</a:t>
            </a:r>
            <a:endParaRPr lang="en-US" altLang="zh-TW" sz="2500" dirty="0">
              <a:effectLst/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dirty="0">
                <a:effectLst/>
                <a:latin typeface="+mj-ea"/>
                <a:ea typeface="+mj-ea"/>
              </a:rPr>
              <a:t>新增帳號時並無密碼欄位，密碼暫不提供修改。</a:t>
            </a:r>
            <a:endParaRPr lang="en-US" altLang="zh-TW" sz="2500" dirty="0"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8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0B341D0-BC96-40C9-8682-326357D6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4486" cy="1325563"/>
          </a:xfrm>
        </p:spPr>
        <p:txBody>
          <a:bodyPr/>
          <a:lstStyle/>
          <a:p>
            <a:r>
              <a:rPr lang="zh-TW" altLang="en-US" dirty="0"/>
              <a:t>帳號匯入</a:t>
            </a:r>
            <a:r>
              <a:rPr lang="en-US" altLang="zh-TW" dirty="0"/>
              <a:t>&amp;Excel</a:t>
            </a:r>
            <a:r>
              <a:rPr lang="zh-TW" altLang="en-US" dirty="0"/>
              <a:t>匯出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1D54986-AEA9-4178-A77D-CEB27752F1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59181"/>
            <a:ext cx="10515600" cy="3375549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effectLst/>
              </a:rPr>
              <a:t>學員帳號須由</a:t>
            </a:r>
            <a:r>
              <a:rPr lang="en-US" altLang="zh-TW" sz="2800" dirty="0">
                <a:effectLst/>
              </a:rPr>
              <a:t>excel</a:t>
            </a:r>
            <a:r>
              <a:rPr lang="zh-TW" altLang="en-US" sz="2800" dirty="0">
                <a:effectLst/>
              </a:rPr>
              <a:t>匯出後做編輯。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班級及備註欄位，目前僅提供輸入資料，尚無其他連結及功能，欄位設計是作為分類資料及查詢使用。</a:t>
            </a:r>
          </a:p>
          <a:p>
            <a:r>
              <a:rPr lang="zh-TW" altLang="en-US" dirty="0">
                <a:effectLst/>
              </a:rPr>
              <a:t>開放欄位是作為帳號停權時使用，匯入時欄位只允許填寫</a:t>
            </a:r>
            <a:r>
              <a:rPr lang="en-US" altLang="zh-TW" dirty="0">
                <a:effectLst/>
              </a:rPr>
              <a:t>"</a:t>
            </a:r>
            <a:r>
              <a:rPr lang="zh-TW" altLang="en-US" dirty="0">
                <a:effectLst/>
              </a:rPr>
              <a:t>是</a:t>
            </a:r>
            <a:r>
              <a:rPr lang="en-US" altLang="zh-TW" dirty="0">
                <a:effectLst/>
              </a:rPr>
              <a:t>"</a:t>
            </a:r>
            <a:r>
              <a:rPr lang="zh-TW" altLang="en-US" dirty="0">
                <a:effectLst/>
              </a:rPr>
              <a:t>或</a:t>
            </a:r>
            <a:r>
              <a:rPr lang="en-US" altLang="zh-TW" dirty="0">
                <a:effectLst/>
              </a:rPr>
              <a:t>"</a:t>
            </a:r>
            <a:r>
              <a:rPr lang="zh-TW" altLang="en-US" dirty="0">
                <a:effectLst/>
              </a:rPr>
              <a:t>否</a:t>
            </a:r>
            <a:r>
              <a:rPr lang="en-US" altLang="zh-TW" dirty="0">
                <a:effectLst/>
              </a:rPr>
              <a:t>"</a:t>
            </a:r>
            <a:r>
              <a:rPr lang="zh-TW" altLang="en-US" dirty="0">
                <a:effectLst/>
              </a:rPr>
              <a:t>，其他文字無效。</a:t>
            </a:r>
          </a:p>
          <a:p>
            <a:r>
              <a:rPr lang="zh-TW" altLang="en-US" dirty="0">
                <a:effectLst/>
              </a:rPr>
              <a:t>匯入採用的是新增及覆蓋，判定欄位為</a:t>
            </a:r>
            <a:r>
              <a:rPr lang="zh-TW" altLang="en-US" b="1" dirty="0">
                <a:effectLst/>
              </a:rPr>
              <a:t>帳號是否重複</a:t>
            </a:r>
            <a:r>
              <a:rPr lang="zh-TW" altLang="en-US" dirty="0">
                <a:effectLst/>
              </a:rPr>
              <a:t>，已存在的帳號資料會覆蓋，不存在則新增。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606AFF3-6A4E-4E36-ADB7-BF5CBD9A9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27"/>
          <a:stretch/>
        </p:blipFill>
        <p:spPr>
          <a:xfrm>
            <a:off x="6761527" y="1291648"/>
            <a:ext cx="2019780" cy="6572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E4950C8-823C-469D-B7A5-28B1BF8BD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580" y="1275076"/>
            <a:ext cx="1643938" cy="97346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8C6F6F8-5B10-44BE-90C4-1DB4968E0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46" y="5096189"/>
            <a:ext cx="8390561" cy="15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4">
            <a:extLst>
              <a:ext uri="{FF2B5EF4-FFF2-40B4-BE49-F238E27FC236}">
                <a16:creationId xmlns:a16="http://schemas.microsoft.com/office/drawing/2014/main" id="{5BCB67A8-0B93-465C-A6C6-CDAF9ECE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39" y="155400"/>
            <a:ext cx="2752288" cy="1325563"/>
          </a:xfrm>
        </p:spPr>
        <p:txBody>
          <a:bodyPr/>
          <a:lstStyle/>
          <a:p>
            <a:r>
              <a:rPr lang="zh-TW" altLang="en-US" dirty="0"/>
              <a:t>解題流程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4A350B-BDA3-4619-994C-457D64768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7" y="1551808"/>
            <a:ext cx="2346765" cy="8474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F01FF9E-C92D-4B32-AA17-2B2B5054E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7" y="2892104"/>
            <a:ext cx="2344877" cy="184767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63FF37A-973C-40C5-B6FF-25FA87653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05" y="1551808"/>
            <a:ext cx="2394671" cy="4320486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61B9D5F2-8DF7-42D1-BB98-5939DF3E9CB3}"/>
              </a:ext>
            </a:extLst>
          </p:cNvPr>
          <p:cNvGrpSpPr/>
          <p:nvPr/>
        </p:nvGrpSpPr>
        <p:grpSpPr>
          <a:xfrm>
            <a:off x="2970984" y="1551808"/>
            <a:ext cx="2344877" cy="5218108"/>
            <a:chOff x="7631871" y="394128"/>
            <a:chExt cx="2521008" cy="5390081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961FFD2-27CA-43D1-BB00-2FBB9E411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68"/>
            <a:stretch/>
          </p:blipFill>
          <p:spPr>
            <a:xfrm>
              <a:off x="7631871" y="394128"/>
              <a:ext cx="2521008" cy="3104081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1713AAA-0C19-419F-87F6-C47055C4A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83"/>
            <a:stretch/>
          </p:blipFill>
          <p:spPr>
            <a:xfrm>
              <a:off x="7631871" y="3498209"/>
              <a:ext cx="2521008" cy="2286000"/>
            </a:xfrm>
            <a:prstGeom prst="rect">
              <a:avLst/>
            </a:prstGeom>
          </p:spPr>
        </p:pic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CF1F46A4-67E2-426E-8851-7787D59137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3"/>
          <a:stretch/>
        </p:blipFill>
        <p:spPr>
          <a:xfrm>
            <a:off x="8797146" y="318781"/>
            <a:ext cx="2187307" cy="236569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8D57217-E8CF-4AF0-87D6-CA5264E599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3"/>
          <a:stretch/>
        </p:blipFill>
        <p:spPr>
          <a:xfrm>
            <a:off x="8797147" y="3054330"/>
            <a:ext cx="2209209" cy="36045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005F679-52A1-4433-85D5-8CBF8EED1305}"/>
              </a:ext>
            </a:extLst>
          </p:cNvPr>
          <p:cNvSpPr/>
          <p:nvPr/>
        </p:nvSpPr>
        <p:spPr>
          <a:xfrm>
            <a:off x="352707" y="1837034"/>
            <a:ext cx="846919" cy="251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2D9DD0-92E2-4EE1-8EB0-05D669F0E39B}"/>
              </a:ext>
            </a:extLst>
          </p:cNvPr>
          <p:cNvSpPr/>
          <p:nvPr/>
        </p:nvSpPr>
        <p:spPr>
          <a:xfrm>
            <a:off x="383422" y="3160397"/>
            <a:ext cx="846919" cy="251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4C415EE-D1C1-4254-BB65-A4A5955FD75B}"/>
              </a:ext>
            </a:extLst>
          </p:cNvPr>
          <p:cNvSpPr/>
          <p:nvPr/>
        </p:nvSpPr>
        <p:spPr>
          <a:xfrm>
            <a:off x="2969096" y="2374084"/>
            <a:ext cx="2121133" cy="1006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193D3B-C43D-4E3B-9FE2-28008B3E16C3}"/>
              </a:ext>
            </a:extLst>
          </p:cNvPr>
          <p:cNvSpPr/>
          <p:nvPr/>
        </p:nvSpPr>
        <p:spPr>
          <a:xfrm>
            <a:off x="5847496" y="5477856"/>
            <a:ext cx="846919" cy="453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32DB1A-36CD-47BF-A657-D7A4C427B691}"/>
              </a:ext>
            </a:extLst>
          </p:cNvPr>
          <p:cNvSpPr/>
          <p:nvPr/>
        </p:nvSpPr>
        <p:spPr>
          <a:xfrm>
            <a:off x="8797556" y="1585209"/>
            <a:ext cx="1311178" cy="319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58CABF1-1E42-4DCA-966D-239F1D1EC6DC}"/>
              </a:ext>
            </a:extLst>
          </p:cNvPr>
          <p:cNvSpPr txBox="1"/>
          <p:nvPr/>
        </p:nvSpPr>
        <p:spPr>
          <a:xfrm>
            <a:off x="1223459" y="17428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209560A-F788-4C6B-AC1B-76AA221515A1}"/>
              </a:ext>
            </a:extLst>
          </p:cNvPr>
          <p:cNvSpPr txBox="1"/>
          <p:nvPr/>
        </p:nvSpPr>
        <p:spPr>
          <a:xfrm>
            <a:off x="1260970" y="31016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876C5FE-8831-42DC-BB0E-A87212569947}"/>
              </a:ext>
            </a:extLst>
          </p:cNvPr>
          <p:cNvSpPr txBox="1"/>
          <p:nvPr/>
        </p:nvSpPr>
        <p:spPr>
          <a:xfrm>
            <a:off x="3419381" y="20360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6B82EF3-F3E0-49B2-87DA-8CE84F4CA27A}"/>
              </a:ext>
            </a:extLst>
          </p:cNvPr>
          <p:cNvSpPr txBox="1"/>
          <p:nvPr/>
        </p:nvSpPr>
        <p:spPr>
          <a:xfrm>
            <a:off x="5794314" y="5049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E399C21-FF69-470E-97FC-278DC92A540B}"/>
              </a:ext>
            </a:extLst>
          </p:cNvPr>
          <p:cNvSpPr txBox="1"/>
          <p:nvPr/>
        </p:nvSpPr>
        <p:spPr>
          <a:xfrm>
            <a:off x="10141748" y="1551808"/>
            <a:ext cx="18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 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錄影或選擇檔案</a:t>
            </a:r>
          </a:p>
        </p:txBody>
      </p:sp>
    </p:spTree>
    <p:extLst>
      <p:ext uri="{BB962C8B-B14F-4D97-AF65-F5344CB8AC3E}">
        <p14:creationId xmlns:p14="http://schemas.microsoft.com/office/powerpoint/2010/main" val="398924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id="{3AB5732E-3D24-425F-B26E-727AEFDB7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35088"/>
          <a:stretch/>
        </p:blipFill>
        <p:spPr>
          <a:xfrm>
            <a:off x="8641902" y="499332"/>
            <a:ext cx="2518282" cy="2971643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7BE3D6E-616D-4BA7-9826-4DAD2C829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31" y="1585209"/>
            <a:ext cx="2256606" cy="4320486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2CEAE22-DEA5-4DBA-9B22-EE863363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38" y="1585209"/>
            <a:ext cx="2432173" cy="4664297"/>
          </a:xfrm>
          <a:prstGeom prst="rect">
            <a:avLst/>
          </a:prstGeom>
        </p:spPr>
      </p:pic>
      <p:sp>
        <p:nvSpPr>
          <p:cNvPr id="3" name="標題 4">
            <a:extLst>
              <a:ext uri="{FF2B5EF4-FFF2-40B4-BE49-F238E27FC236}">
                <a16:creationId xmlns:a16="http://schemas.microsoft.com/office/drawing/2014/main" id="{5BCB67A8-0B93-465C-A6C6-CDAF9ECE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39" y="155400"/>
            <a:ext cx="2752288" cy="1325563"/>
          </a:xfrm>
        </p:spPr>
        <p:txBody>
          <a:bodyPr/>
          <a:lstStyle/>
          <a:p>
            <a:r>
              <a:rPr lang="zh-TW" altLang="en-US" dirty="0"/>
              <a:t>發問流程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84A350B-BDA3-4619-994C-457D64768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7" y="1551808"/>
            <a:ext cx="2346765" cy="8474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F01FF9E-C92D-4B32-AA17-2B2B5054E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7" y="2892104"/>
            <a:ext cx="2344877" cy="184767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005F679-52A1-4433-85D5-8CBF8EED1305}"/>
              </a:ext>
            </a:extLst>
          </p:cNvPr>
          <p:cNvSpPr/>
          <p:nvPr/>
        </p:nvSpPr>
        <p:spPr>
          <a:xfrm>
            <a:off x="352707" y="1837034"/>
            <a:ext cx="846919" cy="251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2D9DD0-92E2-4EE1-8EB0-05D669F0E39B}"/>
              </a:ext>
            </a:extLst>
          </p:cNvPr>
          <p:cNvSpPr/>
          <p:nvPr/>
        </p:nvSpPr>
        <p:spPr>
          <a:xfrm>
            <a:off x="383422" y="3160397"/>
            <a:ext cx="846919" cy="251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4C415EE-D1C1-4254-BB65-A4A5955FD75B}"/>
              </a:ext>
            </a:extLst>
          </p:cNvPr>
          <p:cNvSpPr/>
          <p:nvPr/>
        </p:nvSpPr>
        <p:spPr>
          <a:xfrm>
            <a:off x="2935541" y="5796793"/>
            <a:ext cx="1383838" cy="444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6193D3B-C43D-4E3B-9FE2-28008B3E16C3}"/>
              </a:ext>
            </a:extLst>
          </p:cNvPr>
          <p:cNvSpPr/>
          <p:nvPr/>
        </p:nvSpPr>
        <p:spPr>
          <a:xfrm>
            <a:off x="5745531" y="3429000"/>
            <a:ext cx="1279600" cy="453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32DB1A-36CD-47BF-A657-D7A4C427B691}"/>
              </a:ext>
            </a:extLst>
          </p:cNvPr>
          <p:cNvSpPr/>
          <p:nvPr/>
        </p:nvSpPr>
        <p:spPr>
          <a:xfrm>
            <a:off x="8640014" y="3000945"/>
            <a:ext cx="1311178" cy="444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58CABF1-1E42-4DCA-966D-239F1D1EC6DC}"/>
              </a:ext>
            </a:extLst>
          </p:cNvPr>
          <p:cNvSpPr txBox="1"/>
          <p:nvPr/>
        </p:nvSpPr>
        <p:spPr>
          <a:xfrm>
            <a:off x="1223459" y="17428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209560A-F788-4C6B-AC1B-76AA221515A1}"/>
              </a:ext>
            </a:extLst>
          </p:cNvPr>
          <p:cNvSpPr txBox="1"/>
          <p:nvPr/>
        </p:nvSpPr>
        <p:spPr>
          <a:xfrm>
            <a:off x="1260970" y="31016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876C5FE-8831-42DC-BB0E-A87212569947}"/>
              </a:ext>
            </a:extLst>
          </p:cNvPr>
          <p:cNvSpPr txBox="1"/>
          <p:nvPr/>
        </p:nvSpPr>
        <p:spPr>
          <a:xfrm>
            <a:off x="2998809" y="5410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6B82EF3-F3E0-49B2-87DA-8CE84F4CA27A}"/>
              </a:ext>
            </a:extLst>
          </p:cNvPr>
          <p:cNvSpPr txBox="1"/>
          <p:nvPr/>
        </p:nvSpPr>
        <p:spPr>
          <a:xfrm>
            <a:off x="5692349" y="3000945"/>
            <a:ext cx="45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E399C21-FF69-470E-97FC-278DC92A540B}"/>
              </a:ext>
            </a:extLst>
          </p:cNvPr>
          <p:cNvSpPr txBox="1"/>
          <p:nvPr/>
        </p:nvSpPr>
        <p:spPr>
          <a:xfrm>
            <a:off x="8640014" y="3445855"/>
            <a:ext cx="47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126000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256</Words>
  <Application>Microsoft Office PowerPoint</Application>
  <PresentationFormat>寬螢幕</PresentationFormat>
  <Paragraphs>33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帳號權限說明</vt:lpstr>
      <vt:lpstr>新增帳號</vt:lpstr>
      <vt:lpstr>帳號匯入&amp;Excel匯出</vt:lpstr>
      <vt:lpstr>解題流程</vt:lpstr>
      <vt:lpstr>發問流程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digital maolin</dc:creator>
  <cp:lastModifiedBy>digital maolin</cp:lastModifiedBy>
  <cp:revision>8</cp:revision>
  <dcterms:created xsi:type="dcterms:W3CDTF">2021-06-03T07:33:00Z</dcterms:created>
  <dcterms:modified xsi:type="dcterms:W3CDTF">2021-06-03T09:41:59Z</dcterms:modified>
</cp:coreProperties>
</file>