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5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F8F81-38A8-5A4F-AC7A-01F2AA1AE0D7}" type="doc">
      <dgm:prSet loTypeId="urn:microsoft.com/office/officeart/2005/8/layout/hierarchy2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A57F2DAA-6304-7249-B96D-E02E868907A4}">
      <dgm:prSet phldrT="[文字]"/>
      <dgm:spPr/>
      <dgm:t>
        <a:bodyPr/>
        <a:lstStyle/>
        <a:p>
          <a:r>
            <a:rPr lang="en-US" altLang="zh-TW"/>
            <a:t>index</a:t>
          </a:r>
        </a:p>
      </dgm:t>
    </dgm:pt>
    <dgm:pt modelId="{AA608110-3DDE-814D-B240-2AADEC08CB69}" type="parTrans" cxnId="{1F647EAC-01EC-2346-AE3B-249F38FA2193}">
      <dgm:prSet/>
      <dgm:spPr/>
      <dgm:t>
        <a:bodyPr/>
        <a:lstStyle/>
        <a:p>
          <a:endParaRPr lang="zh-TW" altLang="en-US"/>
        </a:p>
      </dgm:t>
    </dgm:pt>
    <dgm:pt modelId="{0EFD3E9A-6095-484A-AC72-F66BDF55DED7}" type="sibTrans" cxnId="{1F647EAC-01EC-2346-AE3B-249F38FA2193}">
      <dgm:prSet/>
      <dgm:spPr/>
      <dgm:t>
        <a:bodyPr/>
        <a:lstStyle/>
        <a:p>
          <a:endParaRPr lang="zh-TW" altLang="en-US"/>
        </a:p>
      </dgm:t>
    </dgm:pt>
    <dgm:pt modelId="{123450D3-5279-F24E-9C0D-7FA27E18EFAD}">
      <dgm:prSet phldrT="[文字]"/>
      <dgm:spPr/>
      <dgm:t>
        <a:bodyPr/>
        <a:lstStyle/>
        <a:p>
          <a:r>
            <a:rPr lang="en-US" altLang="zh-TW"/>
            <a:t>about-main</a:t>
          </a:r>
        </a:p>
      </dgm:t>
    </dgm:pt>
    <dgm:pt modelId="{A08521C9-2D65-E343-AF66-6CCA70666F2B}" type="parTrans" cxnId="{E7BC965E-A366-0C44-BEDF-EFB8CAA658DF}">
      <dgm:prSet/>
      <dgm:spPr/>
      <dgm:t>
        <a:bodyPr/>
        <a:lstStyle/>
        <a:p>
          <a:endParaRPr lang="zh-TW" altLang="en-US"/>
        </a:p>
      </dgm:t>
    </dgm:pt>
    <dgm:pt modelId="{F69B3761-BE04-F94E-8604-39E42FFFC1F1}" type="sibTrans" cxnId="{E7BC965E-A366-0C44-BEDF-EFB8CAA658DF}">
      <dgm:prSet/>
      <dgm:spPr/>
      <dgm:t>
        <a:bodyPr/>
        <a:lstStyle/>
        <a:p>
          <a:endParaRPr lang="zh-TW" altLang="en-US"/>
        </a:p>
      </dgm:t>
    </dgm:pt>
    <dgm:pt modelId="{55B593B7-DD84-BE4A-A0B6-BB7905F916DE}">
      <dgm:prSet phldrT="[文字]"/>
      <dgm:spPr/>
      <dgm:t>
        <a:bodyPr/>
        <a:lstStyle/>
        <a:p>
          <a:r>
            <a:rPr lang="en-US" altLang="zh-TW"/>
            <a:t>product-main</a:t>
          </a:r>
        </a:p>
      </dgm:t>
    </dgm:pt>
    <dgm:pt modelId="{F17E4C46-E75B-E840-AE77-5228AE563B92}" type="parTrans" cxnId="{E791473D-0842-E14F-B5A9-B452627B8262}">
      <dgm:prSet/>
      <dgm:spPr/>
      <dgm:t>
        <a:bodyPr/>
        <a:lstStyle/>
        <a:p>
          <a:endParaRPr lang="zh-TW" altLang="en-US"/>
        </a:p>
      </dgm:t>
    </dgm:pt>
    <dgm:pt modelId="{F4F18630-FB39-A04C-95D1-A16EEE914E51}" type="sibTrans" cxnId="{E791473D-0842-E14F-B5A9-B452627B8262}">
      <dgm:prSet/>
      <dgm:spPr/>
      <dgm:t>
        <a:bodyPr/>
        <a:lstStyle/>
        <a:p>
          <a:endParaRPr lang="zh-TW" altLang="en-US"/>
        </a:p>
      </dgm:t>
    </dgm:pt>
    <dgm:pt modelId="{CF987241-B36A-DD48-AB3D-E90ECE3F0ACB}">
      <dgm:prSet phldrT="[文字]"/>
      <dgm:spPr/>
      <dgm:t>
        <a:bodyPr/>
        <a:lstStyle/>
        <a:p>
          <a:r>
            <a:rPr lang="en-US" altLang="zh-TW"/>
            <a:t>project-main</a:t>
          </a:r>
        </a:p>
      </dgm:t>
    </dgm:pt>
    <dgm:pt modelId="{09A08A6E-3A01-D946-B5C9-AA923B69EBE6}" type="parTrans" cxnId="{BB9B800B-F05F-A14B-8F53-A4C7B5953735}">
      <dgm:prSet/>
      <dgm:spPr/>
      <dgm:t>
        <a:bodyPr/>
        <a:lstStyle/>
        <a:p>
          <a:endParaRPr lang="zh-TW" altLang="en-US"/>
        </a:p>
      </dgm:t>
    </dgm:pt>
    <dgm:pt modelId="{772E1FAA-5DBD-7540-A43F-DB15D31FAF9F}" type="sibTrans" cxnId="{BB9B800B-F05F-A14B-8F53-A4C7B5953735}">
      <dgm:prSet/>
      <dgm:spPr/>
      <dgm:t>
        <a:bodyPr/>
        <a:lstStyle/>
        <a:p>
          <a:endParaRPr lang="zh-TW" altLang="en-US"/>
        </a:p>
      </dgm:t>
    </dgm:pt>
    <dgm:pt modelId="{FA560E28-70A9-5048-9B18-7F84DAF07D35}">
      <dgm:prSet phldrT="[文字]"/>
      <dgm:spPr/>
      <dgm:t>
        <a:bodyPr/>
        <a:lstStyle/>
        <a:p>
          <a:r>
            <a:rPr lang="en-US" altLang="zh-TW"/>
            <a:t>about-spage</a:t>
          </a:r>
        </a:p>
      </dgm:t>
    </dgm:pt>
    <dgm:pt modelId="{60B19780-C0AA-594D-994F-E44122DA33C3}" type="parTrans" cxnId="{716DED1A-4AEF-1146-ADDD-78D1CDD6DC17}">
      <dgm:prSet/>
      <dgm:spPr/>
      <dgm:t>
        <a:bodyPr/>
        <a:lstStyle/>
        <a:p>
          <a:endParaRPr lang="zh-TW" altLang="en-US"/>
        </a:p>
      </dgm:t>
    </dgm:pt>
    <dgm:pt modelId="{E0528999-D011-7B43-B6D8-60FC5BE8D666}" type="sibTrans" cxnId="{716DED1A-4AEF-1146-ADDD-78D1CDD6DC17}">
      <dgm:prSet/>
      <dgm:spPr/>
      <dgm:t>
        <a:bodyPr/>
        <a:lstStyle/>
        <a:p>
          <a:endParaRPr lang="zh-TW" altLang="en-US"/>
        </a:p>
      </dgm:t>
    </dgm:pt>
    <dgm:pt modelId="{D10CBCB5-9B2E-0747-A169-620F516C9774}">
      <dgm:prSet phldrT="[文字]"/>
      <dgm:spPr/>
      <dgm:t>
        <a:bodyPr/>
        <a:lstStyle/>
        <a:p>
          <a:r>
            <a:rPr lang="en-US" altLang="zh-TW"/>
            <a:t>product-spage</a:t>
          </a:r>
        </a:p>
      </dgm:t>
    </dgm:pt>
    <dgm:pt modelId="{6708546E-4D7F-AC45-A1B5-582BC766D7E8}" type="parTrans" cxnId="{C2F81AE0-0D9B-2742-BD7D-96E01744389E}">
      <dgm:prSet/>
      <dgm:spPr/>
      <dgm:t>
        <a:bodyPr/>
        <a:lstStyle/>
        <a:p>
          <a:endParaRPr lang="zh-TW" altLang="en-US"/>
        </a:p>
      </dgm:t>
    </dgm:pt>
    <dgm:pt modelId="{7E498A9C-2B91-C049-9E26-93612BE4477C}" type="sibTrans" cxnId="{C2F81AE0-0D9B-2742-BD7D-96E01744389E}">
      <dgm:prSet/>
      <dgm:spPr/>
      <dgm:t>
        <a:bodyPr/>
        <a:lstStyle/>
        <a:p>
          <a:endParaRPr lang="zh-TW" altLang="en-US"/>
        </a:p>
      </dgm:t>
    </dgm:pt>
    <dgm:pt modelId="{88A28454-8B77-C840-94D3-09C6C4F59BB6}">
      <dgm:prSet phldrT="[文字]"/>
      <dgm:spPr/>
      <dgm:t>
        <a:bodyPr/>
        <a:lstStyle/>
        <a:p>
          <a:r>
            <a:rPr lang="en-US" altLang="zh-TW"/>
            <a:t>project-spage</a:t>
          </a:r>
        </a:p>
      </dgm:t>
    </dgm:pt>
    <dgm:pt modelId="{CCA34F14-015D-074E-AF91-8D2D197A9943}" type="parTrans" cxnId="{7FDE834D-45BD-024A-9EF8-DF59320FF096}">
      <dgm:prSet/>
      <dgm:spPr/>
      <dgm:t>
        <a:bodyPr/>
        <a:lstStyle/>
        <a:p>
          <a:endParaRPr lang="zh-TW" altLang="en-US"/>
        </a:p>
      </dgm:t>
    </dgm:pt>
    <dgm:pt modelId="{A7F39947-C3D2-AD43-89D5-78B783BA7984}" type="sibTrans" cxnId="{7FDE834D-45BD-024A-9EF8-DF59320FF096}">
      <dgm:prSet/>
      <dgm:spPr/>
      <dgm:t>
        <a:bodyPr/>
        <a:lstStyle/>
        <a:p>
          <a:endParaRPr lang="zh-TW" altLang="en-US"/>
        </a:p>
      </dgm:t>
    </dgm:pt>
    <dgm:pt modelId="{F6FE04FB-F910-194C-8FB1-C009F7CAF40B}">
      <dgm:prSet phldrT="[文字]"/>
      <dgm:spPr/>
      <dgm:t>
        <a:bodyPr/>
        <a:lstStyle/>
        <a:p>
          <a:r>
            <a:rPr lang="en-US" altLang="zh-TW"/>
            <a:t>blog-main</a:t>
          </a:r>
        </a:p>
      </dgm:t>
    </dgm:pt>
    <dgm:pt modelId="{055E04DC-DD3C-584A-AF05-889B3B280D42}" type="parTrans" cxnId="{D2E411B8-9815-3A43-92A7-A73C3AE0BAE1}">
      <dgm:prSet/>
      <dgm:spPr/>
      <dgm:t>
        <a:bodyPr/>
        <a:lstStyle/>
        <a:p>
          <a:endParaRPr lang="zh-TW" altLang="en-US"/>
        </a:p>
      </dgm:t>
    </dgm:pt>
    <dgm:pt modelId="{2AC9CA30-23CC-DC43-A69D-CBF248C7B270}" type="sibTrans" cxnId="{D2E411B8-9815-3A43-92A7-A73C3AE0BAE1}">
      <dgm:prSet/>
      <dgm:spPr/>
      <dgm:t>
        <a:bodyPr/>
        <a:lstStyle/>
        <a:p>
          <a:endParaRPr lang="zh-TW" altLang="en-US"/>
        </a:p>
      </dgm:t>
    </dgm:pt>
    <dgm:pt modelId="{8521C032-E597-4047-9D9F-290FA0D066E4}">
      <dgm:prSet phldrT="[文字]"/>
      <dgm:spPr/>
      <dgm:t>
        <a:bodyPr/>
        <a:lstStyle/>
        <a:p>
          <a:r>
            <a:rPr lang="en-US" altLang="zh-TW" dirty="0"/>
            <a:t>blog-</a:t>
          </a:r>
          <a:r>
            <a:rPr lang="en-US" altLang="zh-TW" dirty="0" err="1"/>
            <a:t>spage</a:t>
          </a:r>
          <a:endParaRPr lang="en-US" altLang="zh-TW" dirty="0"/>
        </a:p>
      </dgm:t>
    </dgm:pt>
    <dgm:pt modelId="{9943F73B-1802-E14F-876C-DE5502B3B087}" type="parTrans" cxnId="{2698C157-4E28-3C48-9248-662B5E2E911A}">
      <dgm:prSet/>
      <dgm:spPr/>
      <dgm:t>
        <a:bodyPr/>
        <a:lstStyle/>
        <a:p>
          <a:endParaRPr lang="zh-TW" altLang="en-US"/>
        </a:p>
      </dgm:t>
    </dgm:pt>
    <dgm:pt modelId="{E018E8A4-6DD7-054D-A115-C9C95127D5E1}" type="sibTrans" cxnId="{2698C157-4E28-3C48-9248-662B5E2E911A}">
      <dgm:prSet/>
      <dgm:spPr/>
      <dgm:t>
        <a:bodyPr/>
        <a:lstStyle/>
        <a:p>
          <a:endParaRPr lang="zh-TW" altLang="en-US"/>
        </a:p>
      </dgm:t>
    </dgm:pt>
    <dgm:pt modelId="{E8F1F47C-8FE0-5E4C-BB99-01DC8052221A}">
      <dgm:prSet phldrT="[文字]"/>
      <dgm:spPr/>
      <dgm:t>
        <a:bodyPr/>
        <a:lstStyle/>
        <a:p>
          <a:r>
            <a:rPr lang="en-US" altLang="zh-TW" dirty="0"/>
            <a:t>membership</a:t>
          </a:r>
        </a:p>
      </dgm:t>
    </dgm:pt>
    <dgm:pt modelId="{C6BDA7DE-463D-2040-BF2F-C768488C76D2}" type="parTrans" cxnId="{E3504D99-D898-3442-BEF9-CEE4BE0FEDA1}">
      <dgm:prSet/>
      <dgm:spPr/>
      <dgm:t>
        <a:bodyPr/>
        <a:lstStyle/>
        <a:p>
          <a:endParaRPr lang="zh-TW" altLang="en-US"/>
        </a:p>
      </dgm:t>
    </dgm:pt>
    <dgm:pt modelId="{90514E48-CD1F-294C-A50B-E08ABE116B65}" type="sibTrans" cxnId="{E3504D99-D898-3442-BEF9-CEE4BE0FEDA1}">
      <dgm:prSet/>
      <dgm:spPr/>
      <dgm:t>
        <a:bodyPr/>
        <a:lstStyle/>
        <a:p>
          <a:endParaRPr lang="zh-TW" altLang="en-US"/>
        </a:p>
      </dgm:t>
    </dgm:pt>
    <dgm:pt modelId="{5D13A88A-69B4-B345-B0C5-212E313F3D10}">
      <dgm:prSet phldrT="[文字]"/>
      <dgm:spPr/>
      <dgm:t>
        <a:bodyPr/>
        <a:lstStyle/>
        <a:p>
          <a:r>
            <a:rPr lang="en-US" altLang="zh-TW" dirty="0"/>
            <a:t>register</a:t>
          </a:r>
        </a:p>
      </dgm:t>
    </dgm:pt>
    <dgm:pt modelId="{BCC449D4-CC5D-FE42-BD65-823DFAAB9583}" type="parTrans" cxnId="{9C19C880-9DF6-244B-8B4B-9F4118379976}">
      <dgm:prSet/>
      <dgm:spPr/>
      <dgm:t>
        <a:bodyPr/>
        <a:lstStyle/>
        <a:p>
          <a:endParaRPr lang="zh-TW" altLang="en-US"/>
        </a:p>
      </dgm:t>
    </dgm:pt>
    <dgm:pt modelId="{13883E08-6557-2E40-BB42-F5051F21C55F}" type="sibTrans" cxnId="{9C19C880-9DF6-244B-8B4B-9F4118379976}">
      <dgm:prSet/>
      <dgm:spPr/>
      <dgm:t>
        <a:bodyPr/>
        <a:lstStyle/>
        <a:p>
          <a:endParaRPr lang="zh-TW" altLang="en-US"/>
        </a:p>
      </dgm:t>
    </dgm:pt>
    <dgm:pt modelId="{C4F865B1-EC13-EA4E-9786-7261C38B87F5}">
      <dgm:prSet phldrT="[文字]"/>
      <dgm:spPr/>
      <dgm:t>
        <a:bodyPr/>
        <a:lstStyle/>
        <a:p>
          <a:r>
            <a:rPr lang="en-US" altLang="zh-TW" dirty="0"/>
            <a:t>log in</a:t>
          </a:r>
        </a:p>
      </dgm:t>
    </dgm:pt>
    <dgm:pt modelId="{1208C51A-6ABF-7842-9C1C-3B6FFA302393}" type="parTrans" cxnId="{31D4FEF3-65FC-4C4F-B88C-CE2ECF8B3ACA}">
      <dgm:prSet/>
      <dgm:spPr/>
      <dgm:t>
        <a:bodyPr/>
        <a:lstStyle/>
        <a:p>
          <a:endParaRPr lang="zh-TW" altLang="en-US"/>
        </a:p>
      </dgm:t>
    </dgm:pt>
    <dgm:pt modelId="{094830AF-1AF7-7A45-A11C-BE341C1D3A44}" type="sibTrans" cxnId="{31D4FEF3-65FC-4C4F-B88C-CE2ECF8B3ACA}">
      <dgm:prSet/>
      <dgm:spPr/>
      <dgm:t>
        <a:bodyPr/>
        <a:lstStyle/>
        <a:p>
          <a:endParaRPr lang="zh-TW" altLang="en-US"/>
        </a:p>
      </dgm:t>
    </dgm:pt>
    <dgm:pt modelId="{F3641DF9-D7C7-7F4D-8BCB-4758BAE86D29}">
      <dgm:prSet phldrT="[文字]"/>
      <dgm:spPr/>
      <dgm:t>
        <a:bodyPr/>
        <a:lstStyle/>
        <a:p>
          <a:r>
            <a:rPr lang="en-US" altLang="zh-TW" dirty="0"/>
            <a:t>order</a:t>
          </a:r>
        </a:p>
      </dgm:t>
    </dgm:pt>
    <dgm:pt modelId="{528A9D85-C486-AB4F-A107-5F5625F255DB}" type="parTrans" cxnId="{6B9EFA90-99C1-0842-819F-6958493E261C}">
      <dgm:prSet/>
      <dgm:spPr/>
      <dgm:t>
        <a:bodyPr/>
        <a:lstStyle/>
        <a:p>
          <a:endParaRPr lang="zh-TW" altLang="en-US"/>
        </a:p>
      </dgm:t>
    </dgm:pt>
    <dgm:pt modelId="{4B06C346-1662-F540-8625-0FC547D5FA64}" type="sibTrans" cxnId="{6B9EFA90-99C1-0842-819F-6958493E261C}">
      <dgm:prSet/>
      <dgm:spPr/>
      <dgm:t>
        <a:bodyPr/>
        <a:lstStyle/>
        <a:p>
          <a:endParaRPr lang="zh-TW" altLang="en-US"/>
        </a:p>
      </dgm:t>
    </dgm:pt>
    <dgm:pt modelId="{25754674-6D67-B44C-A616-BB3CE04BD900}">
      <dgm:prSet phldrT="[文字]"/>
      <dgm:spPr/>
      <dgm:t>
        <a:bodyPr/>
        <a:lstStyle/>
        <a:p>
          <a:r>
            <a:rPr lang="en-US" altLang="zh-TW" dirty="0"/>
            <a:t>article </a:t>
          </a:r>
          <a:r>
            <a:rPr lang="en-US" altLang="zh-TW" dirty="0" err="1"/>
            <a:t>mangement</a:t>
          </a:r>
          <a:endParaRPr lang="en-US" altLang="zh-TW" dirty="0"/>
        </a:p>
      </dgm:t>
    </dgm:pt>
    <dgm:pt modelId="{06EF6A16-EAB9-8C43-8E55-51B860C75F97}" type="parTrans" cxnId="{F5328694-118F-7F49-B1B4-71CCC094BC6F}">
      <dgm:prSet/>
      <dgm:spPr/>
      <dgm:t>
        <a:bodyPr/>
        <a:lstStyle/>
        <a:p>
          <a:endParaRPr lang="zh-TW" altLang="en-US"/>
        </a:p>
      </dgm:t>
    </dgm:pt>
    <dgm:pt modelId="{C7BFC7D3-3211-6C41-9C20-60F7220D42FD}" type="sibTrans" cxnId="{F5328694-118F-7F49-B1B4-71CCC094BC6F}">
      <dgm:prSet/>
      <dgm:spPr/>
      <dgm:t>
        <a:bodyPr/>
        <a:lstStyle/>
        <a:p>
          <a:endParaRPr lang="zh-TW" altLang="en-US"/>
        </a:p>
      </dgm:t>
    </dgm:pt>
    <dgm:pt modelId="{AE640C61-F7F0-7C46-A900-2828E0EFD73C}">
      <dgm:prSet phldrT="[文字]"/>
      <dgm:spPr/>
      <dgm:t>
        <a:bodyPr/>
        <a:lstStyle/>
        <a:p>
          <a:r>
            <a:rPr lang="en-US" altLang="zh-TW" dirty="0"/>
            <a:t>edit profile</a:t>
          </a:r>
        </a:p>
      </dgm:t>
    </dgm:pt>
    <dgm:pt modelId="{9C5306BB-6484-554E-A464-C23B7D22A81B}" type="parTrans" cxnId="{3F4EC9DE-0703-7549-A5D7-1E30E30F2A10}">
      <dgm:prSet/>
      <dgm:spPr/>
      <dgm:t>
        <a:bodyPr/>
        <a:lstStyle/>
        <a:p>
          <a:endParaRPr lang="zh-TW" altLang="en-US"/>
        </a:p>
      </dgm:t>
    </dgm:pt>
    <dgm:pt modelId="{813EE4CD-D8B6-624A-8858-6F54778800C0}" type="sibTrans" cxnId="{3F4EC9DE-0703-7549-A5D7-1E30E30F2A10}">
      <dgm:prSet/>
      <dgm:spPr/>
      <dgm:t>
        <a:bodyPr/>
        <a:lstStyle/>
        <a:p>
          <a:endParaRPr lang="zh-TW" altLang="en-US"/>
        </a:p>
      </dgm:t>
    </dgm:pt>
    <dgm:pt modelId="{BF18CCDC-7E27-E14F-B517-4FF192D4B3C2}">
      <dgm:prSet phldrT="[文字]"/>
      <dgm:spPr/>
      <dgm:t>
        <a:bodyPr/>
        <a:lstStyle/>
        <a:p>
          <a:r>
            <a:rPr lang="en-US" altLang="zh-TW" dirty="0"/>
            <a:t>give us feedback</a:t>
          </a:r>
        </a:p>
      </dgm:t>
    </dgm:pt>
    <dgm:pt modelId="{2945F64A-4DF2-244D-99DA-F65FB0F36C95}" type="parTrans" cxnId="{9736FD3A-C4E9-7F4E-A00C-5BE51EA37DE9}">
      <dgm:prSet/>
      <dgm:spPr/>
      <dgm:t>
        <a:bodyPr/>
        <a:lstStyle/>
        <a:p>
          <a:endParaRPr lang="zh-TW" altLang="en-US"/>
        </a:p>
      </dgm:t>
    </dgm:pt>
    <dgm:pt modelId="{127072FE-FCCA-0545-A3AA-8BC992004348}" type="sibTrans" cxnId="{9736FD3A-C4E9-7F4E-A00C-5BE51EA37DE9}">
      <dgm:prSet/>
      <dgm:spPr/>
      <dgm:t>
        <a:bodyPr/>
        <a:lstStyle/>
        <a:p>
          <a:endParaRPr lang="zh-TW" altLang="en-US"/>
        </a:p>
      </dgm:t>
    </dgm:pt>
    <dgm:pt modelId="{A920592D-B2F4-304C-8687-9FAB7522E134}">
      <dgm:prSet phldrT="[文字]"/>
      <dgm:spPr/>
      <dgm:t>
        <a:bodyPr/>
        <a:lstStyle/>
        <a:p>
          <a:r>
            <a:rPr lang="en-US" altLang="zh-TW" dirty="0"/>
            <a:t>article edit page</a:t>
          </a:r>
        </a:p>
      </dgm:t>
    </dgm:pt>
    <dgm:pt modelId="{CD326771-693C-E34D-9AE6-DF62ADEFBD7A}" type="parTrans" cxnId="{D2B7732B-F8C2-9A47-A427-10C8670209A1}">
      <dgm:prSet/>
      <dgm:spPr/>
      <dgm:t>
        <a:bodyPr/>
        <a:lstStyle/>
        <a:p>
          <a:endParaRPr lang="zh-TW" altLang="en-US"/>
        </a:p>
      </dgm:t>
    </dgm:pt>
    <dgm:pt modelId="{E9E738EE-C83B-0340-A0D7-6A792F411584}" type="sibTrans" cxnId="{D2B7732B-F8C2-9A47-A427-10C8670209A1}">
      <dgm:prSet/>
      <dgm:spPr/>
      <dgm:t>
        <a:bodyPr/>
        <a:lstStyle/>
        <a:p>
          <a:endParaRPr lang="zh-TW" altLang="en-US"/>
        </a:p>
      </dgm:t>
    </dgm:pt>
    <dgm:pt modelId="{99327C2A-4958-8F46-9DFD-00D181B00B0E}" type="pres">
      <dgm:prSet presAssocID="{D5EF8F81-38A8-5A4F-AC7A-01F2AA1AE0D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3124F1-A8D3-2E40-9976-4E26B8882004}" type="pres">
      <dgm:prSet presAssocID="{A57F2DAA-6304-7249-B96D-E02E868907A4}" presName="root1" presStyleCnt="0"/>
      <dgm:spPr/>
    </dgm:pt>
    <dgm:pt modelId="{8FC44AA9-DE9D-6C43-9F33-FE357D79C59A}" type="pres">
      <dgm:prSet presAssocID="{A57F2DAA-6304-7249-B96D-E02E868907A4}" presName="LevelOneTextNode" presStyleLbl="node0" presStyleIdx="0" presStyleCnt="1">
        <dgm:presLayoutVars>
          <dgm:chPref val="3"/>
        </dgm:presLayoutVars>
      </dgm:prSet>
      <dgm:spPr/>
    </dgm:pt>
    <dgm:pt modelId="{D6077C20-38E9-C146-A23E-77847E43DAF0}" type="pres">
      <dgm:prSet presAssocID="{A57F2DAA-6304-7249-B96D-E02E868907A4}" presName="level2hierChild" presStyleCnt="0"/>
      <dgm:spPr/>
    </dgm:pt>
    <dgm:pt modelId="{F5D87F89-C6BD-7740-A1A4-40E641B1BB45}" type="pres">
      <dgm:prSet presAssocID="{A08521C9-2D65-E343-AF66-6CCA70666F2B}" presName="conn2-1" presStyleLbl="parChTrans1D2" presStyleIdx="0" presStyleCnt="5"/>
      <dgm:spPr/>
    </dgm:pt>
    <dgm:pt modelId="{78536C97-F2C7-7443-BF63-0323F19D389B}" type="pres">
      <dgm:prSet presAssocID="{A08521C9-2D65-E343-AF66-6CCA70666F2B}" presName="connTx" presStyleLbl="parChTrans1D2" presStyleIdx="0" presStyleCnt="5"/>
      <dgm:spPr/>
    </dgm:pt>
    <dgm:pt modelId="{B2C5B0E5-4503-2348-8038-283B774D2807}" type="pres">
      <dgm:prSet presAssocID="{123450D3-5279-F24E-9C0D-7FA27E18EFAD}" presName="root2" presStyleCnt="0"/>
      <dgm:spPr/>
    </dgm:pt>
    <dgm:pt modelId="{461273B4-844B-1E44-B04C-D0FCB18B04F0}" type="pres">
      <dgm:prSet presAssocID="{123450D3-5279-F24E-9C0D-7FA27E18EFAD}" presName="LevelTwoTextNode" presStyleLbl="node2" presStyleIdx="0" presStyleCnt="5">
        <dgm:presLayoutVars>
          <dgm:chPref val="3"/>
        </dgm:presLayoutVars>
      </dgm:prSet>
      <dgm:spPr/>
    </dgm:pt>
    <dgm:pt modelId="{A019598C-2EBA-844F-ADC8-FFCF408A90A9}" type="pres">
      <dgm:prSet presAssocID="{123450D3-5279-F24E-9C0D-7FA27E18EFAD}" presName="level3hierChild" presStyleCnt="0"/>
      <dgm:spPr/>
    </dgm:pt>
    <dgm:pt modelId="{33B0B721-B08C-1046-A873-D970934BC723}" type="pres">
      <dgm:prSet presAssocID="{60B19780-C0AA-594D-994F-E44122DA33C3}" presName="conn2-1" presStyleLbl="parChTrans1D3" presStyleIdx="0" presStyleCnt="6"/>
      <dgm:spPr/>
    </dgm:pt>
    <dgm:pt modelId="{0BF52C01-34A1-E844-AE27-FD23E4F73202}" type="pres">
      <dgm:prSet presAssocID="{60B19780-C0AA-594D-994F-E44122DA33C3}" presName="connTx" presStyleLbl="parChTrans1D3" presStyleIdx="0" presStyleCnt="6"/>
      <dgm:spPr/>
    </dgm:pt>
    <dgm:pt modelId="{F23616DC-3995-904C-973A-E739B85C5B37}" type="pres">
      <dgm:prSet presAssocID="{FA560E28-70A9-5048-9B18-7F84DAF07D35}" presName="root2" presStyleCnt="0"/>
      <dgm:spPr/>
    </dgm:pt>
    <dgm:pt modelId="{93944F54-6B44-AA40-9D94-C9E8686A9D7C}" type="pres">
      <dgm:prSet presAssocID="{FA560E28-70A9-5048-9B18-7F84DAF07D35}" presName="LevelTwoTextNode" presStyleLbl="node3" presStyleIdx="0" presStyleCnt="6">
        <dgm:presLayoutVars>
          <dgm:chPref val="3"/>
        </dgm:presLayoutVars>
      </dgm:prSet>
      <dgm:spPr/>
    </dgm:pt>
    <dgm:pt modelId="{7F5922C7-1A3B-5046-B580-B689FB1D0BFE}" type="pres">
      <dgm:prSet presAssocID="{FA560E28-70A9-5048-9B18-7F84DAF07D35}" presName="level3hierChild" presStyleCnt="0"/>
      <dgm:spPr/>
    </dgm:pt>
    <dgm:pt modelId="{100F05B7-CA4D-7B41-B5A0-DF1BE43483E5}" type="pres">
      <dgm:prSet presAssocID="{F17E4C46-E75B-E840-AE77-5228AE563B92}" presName="conn2-1" presStyleLbl="parChTrans1D2" presStyleIdx="1" presStyleCnt="5"/>
      <dgm:spPr/>
    </dgm:pt>
    <dgm:pt modelId="{1517E547-EB30-DA41-98BB-DBDA37B789DC}" type="pres">
      <dgm:prSet presAssocID="{F17E4C46-E75B-E840-AE77-5228AE563B92}" presName="connTx" presStyleLbl="parChTrans1D2" presStyleIdx="1" presStyleCnt="5"/>
      <dgm:spPr/>
    </dgm:pt>
    <dgm:pt modelId="{3425AB3B-4FF4-274E-8F0C-27C35774500A}" type="pres">
      <dgm:prSet presAssocID="{55B593B7-DD84-BE4A-A0B6-BB7905F916DE}" presName="root2" presStyleCnt="0"/>
      <dgm:spPr/>
    </dgm:pt>
    <dgm:pt modelId="{EDC260D5-25F4-5C4C-8A87-8277AA2AAF9A}" type="pres">
      <dgm:prSet presAssocID="{55B593B7-DD84-BE4A-A0B6-BB7905F916DE}" presName="LevelTwoTextNode" presStyleLbl="node2" presStyleIdx="1" presStyleCnt="5">
        <dgm:presLayoutVars>
          <dgm:chPref val="3"/>
        </dgm:presLayoutVars>
      </dgm:prSet>
      <dgm:spPr/>
    </dgm:pt>
    <dgm:pt modelId="{997C8D77-1F57-A742-A3EC-0E3E8313D649}" type="pres">
      <dgm:prSet presAssocID="{55B593B7-DD84-BE4A-A0B6-BB7905F916DE}" presName="level3hierChild" presStyleCnt="0"/>
      <dgm:spPr/>
    </dgm:pt>
    <dgm:pt modelId="{68A0253D-2F49-CE4A-977B-9BAE95AA8773}" type="pres">
      <dgm:prSet presAssocID="{6708546E-4D7F-AC45-A1B5-582BC766D7E8}" presName="conn2-1" presStyleLbl="parChTrans1D3" presStyleIdx="1" presStyleCnt="6"/>
      <dgm:spPr/>
    </dgm:pt>
    <dgm:pt modelId="{3B8F1ECD-FC5F-624B-B678-7805E261AB50}" type="pres">
      <dgm:prSet presAssocID="{6708546E-4D7F-AC45-A1B5-582BC766D7E8}" presName="connTx" presStyleLbl="parChTrans1D3" presStyleIdx="1" presStyleCnt="6"/>
      <dgm:spPr/>
    </dgm:pt>
    <dgm:pt modelId="{AFC2CC5B-2519-464E-BB3C-F801FDBB15D1}" type="pres">
      <dgm:prSet presAssocID="{D10CBCB5-9B2E-0747-A169-620F516C9774}" presName="root2" presStyleCnt="0"/>
      <dgm:spPr/>
    </dgm:pt>
    <dgm:pt modelId="{63CC35ED-34D6-3C4F-B76B-4CEC335C7C57}" type="pres">
      <dgm:prSet presAssocID="{D10CBCB5-9B2E-0747-A169-620F516C9774}" presName="LevelTwoTextNode" presStyleLbl="node3" presStyleIdx="1" presStyleCnt="6">
        <dgm:presLayoutVars>
          <dgm:chPref val="3"/>
        </dgm:presLayoutVars>
      </dgm:prSet>
      <dgm:spPr/>
    </dgm:pt>
    <dgm:pt modelId="{6B76C32F-C751-5D42-9C27-F3A84697B6EC}" type="pres">
      <dgm:prSet presAssocID="{D10CBCB5-9B2E-0747-A169-620F516C9774}" presName="level3hierChild" presStyleCnt="0"/>
      <dgm:spPr/>
    </dgm:pt>
    <dgm:pt modelId="{4E49B59E-8459-EE41-8054-4B0A61B2A0D1}" type="pres">
      <dgm:prSet presAssocID="{09A08A6E-3A01-D946-B5C9-AA923B69EBE6}" presName="conn2-1" presStyleLbl="parChTrans1D2" presStyleIdx="2" presStyleCnt="5"/>
      <dgm:spPr/>
    </dgm:pt>
    <dgm:pt modelId="{019D4C2E-78E7-8740-8AAB-F04E086DB6C8}" type="pres">
      <dgm:prSet presAssocID="{09A08A6E-3A01-D946-B5C9-AA923B69EBE6}" presName="connTx" presStyleLbl="parChTrans1D2" presStyleIdx="2" presStyleCnt="5"/>
      <dgm:spPr/>
    </dgm:pt>
    <dgm:pt modelId="{DCC3B829-D8B2-E049-9CB1-AF9E206CAEB5}" type="pres">
      <dgm:prSet presAssocID="{CF987241-B36A-DD48-AB3D-E90ECE3F0ACB}" presName="root2" presStyleCnt="0"/>
      <dgm:spPr/>
    </dgm:pt>
    <dgm:pt modelId="{272A58F3-7096-9A4A-8F00-85EC7ACA02BC}" type="pres">
      <dgm:prSet presAssocID="{CF987241-B36A-DD48-AB3D-E90ECE3F0ACB}" presName="LevelTwoTextNode" presStyleLbl="node2" presStyleIdx="2" presStyleCnt="5">
        <dgm:presLayoutVars>
          <dgm:chPref val="3"/>
        </dgm:presLayoutVars>
      </dgm:prSet>
      <dgm:spPr/>
    </dgm:pt>
    <dgm:pt modelId="{10B8654C-6A09-BE47-9AC3-9930A332B10B}" type="pres">
      <dgm:prSet presAssocID="{CF987241-B36A-DD48-AB3D-E90ECE3F0ACB}" presName="level3hierChild" presStyleCnt="0"/>
      <dgm:spPr/>
    </dgm:pt>
    <dgm:pt modelId="{A1FCF40B-96BA-804B-914C-7E51989CD6D7}" type="pres">
      <dgm:prSet presAssocID="{CCA34F14-015D-074E-AF91-8D2D197A9943}" presName="conn2-1" presStyleLbl="parChTrans1D3" presStyleIdx="2" presStyleCnt="6"/>
      <dgm:spPr/>
    </dgm:pt>
    <dgm:pt modelId="{55D3E4EE-CBC8-9E40-B253-0B2E3500989C}" type="pres">
      <dgm:prSet presAssocID="{CCA34F14-015D-074E-AF91-8D2D197A9943}" presName="connTx" presStyleLbl="parChTrans1D3" presStyleIdx="2" presStyleCnt="6"/>
      <dgm:spPr/>
    </dgm:pt>
    <dgm:pt modelId="{31AA1AD5-8691-304D-94B7-21D5765FD056}" type="pres">
      <dgm:prSet presAssocID="{88A28454-8B77-C840-94D3-09C6C4F59BB6}" presName="root2" presStyleCnt="0"/>
      <dgm:spPr/>
    </dgm:pt>
    <dgm:pt modelId="{69B8200E-B1F3-C148-AE03-58E871549FEF}" type="pres">
      <dgm:prSet presAssocID="{88A28454-8B77-C840-94D3-09C6C4F59BB6}" presName="LevelTwoTextNode" presStyleLbl="node3" presStyleIdx="2" presStyleCnt="6">
        <dgm:presLayoutVars>
          <dgm:chPref val="3"/>
        </dgm:presLayoutVars>
      </dgm:prSet>
      <dgm:spPr/>
    </dgm:pt>
    <dgm:pt modelId="{FC450B40-2891-6B44-B694-77A8C5440CEF}" type="pres">
      <dgm:prSet presAssocID="{88A28454-8B77-C840-94D3-09C6C4F59BB6}" presName="level3hierChild" presStyleCnt="0"/>
      <dgm:spPr/>
    </dgm:pt>
    <dgm:pt modelId="{EA357ADF-EBE4-D54D-BFD2-B96B9755CA71}" type="pres">
      <dgm:prSet presAssocID="{055E04DC-DD3C-584A-AF05-889B3B280D42}" presName="conn2-1" presStyleLbl="parChTrans1D2" presStyleIdx="3" presStyleCnt="5"/>
      <dgm:spPr/>
    </dgm:pt>
    <dgm:pt modelId="{A5AE2E83-E0AA-1343-B151-FD4740AC380B}" type="pres">
      <dgm:prSet presAssocID="{055E04DC-DD3C-584A-AF05-889B3B280D42}" presName="connTx" presStyleLbl="parChTrans1D2" presStyleIdx="3" presStyleCnt="5"/>
      <dgm:spPr/>
    </dgm:pt>
    <dgm:pt modelId="{16E04D8B-7E9B-ED47-8ACC-819D21753A59}" type="pres">
      <dgm:prSet presAssocID="{F6FE04FB-F910-194C-8FB1-C009F7CAF40B}" presName="root2" presStyleCnt="0"/>
      <dgm:spPr/>
    </dgm:pt>
    <dgm:pt modelId="{38BDD63C-8655-C045-ABAD-43CF95AE4396}" type="pres">
      <dgm:prSet presAssocID="{F6FE04FB-F910-194C-8FB1-C009F7CAF40B}" presName="LevelTwoTextNode" presStyleLbl="node2" presStyleIdx="3" presStyleCnt="5">
        <dgm:presLayoutVars>
          <dgm:chPref val="3"/>
        </dgm:presLayoutVars>
      </dgm:prSet>
      <dgm:spPr/>
    </dgm:pt>
    <dgm:pt modelId="{05F1E518-B937-B34A-909B-11908714E5A9}" type="pres">
      <dgm:prSet presAssocID="{F6FE04FB-F910-194C-8FB1-C009F7CAF40B}" presName="level3hierChild" presStyleCnt="0"/>
      <dgm:spPr/>
    </dgm:pt>
    <dgm:pt modelId="{371B3889-ABDF-364E-9138-05DECB1495A0}" type="pres">
      <dgm:prSet presAssocID="{9943F73B-1802-E14F-876C-DE5502B3B087}" presName="conn2-1" presStyleLbl="parChTrans1D3" presStyleIdx="3" presStyleCnt="6"/>
      <dgm:spPr/>
    </dgm:pt>
    <dgm:pt modelId="{699119BC-8FE7-A943-9B5A-A60026086E33}" type="pres">
      <dgm:prSet presAssocID="{9943F73B-1802-E14F-876C-DE5502B3B087}" presName="connTx" presStyleLbl="parChTrans1D3" presStyleIdx="3" presStyleCnt="6"/>
      <dgm:spPr/>
    </dgm:pt>
    <dgm:pt modelId="{CEA83F3C-A4AB-5B4D-961B-F5FCF6E2FAAE}" type="pres">
      <dgm:prSet presAssocID="{8521C032-E597-4047-9D9F-290FA0D066E4}" presName="root2" presStyleCnt="0"/>
      <dgm:spPr/>
    </dgm:pt>
    <dgm:pt modelId="{373228CD-AA48-B94E-B6A0-FEE4966F5783}" type="pres">
      <dgm:prSet presAssocID="{8521C032-E597-4047-9D9F-290FA0D066E4}" presName="LevelTwoTextNode" presStyleLbl="node3" presStyleIdx="3" presStyleCnt="6">
        <dgm:presLayoutVars>
          <dgm:chPref val="3"/>
        </dgm:presLayoutVars>
      </dgm:prSet>
      <dgm:spPr/>
    </dgm:pt>
    <dgm:pt modelId="{7DA71061-A634-4846-AB4B-6B934BF053B8}" type="pres">
      <dgm:prSet presAssocID="{8521C032-E597-4047-9D9F-290FA0D066E4}" presName="level3hierChild" presStyleCnt="0"/>
      <dgm:spPr/>
    </dgm:pt>
    <dgm:pt modelId="{B9820FB5-2C0F-D948-B266-BECAE4BE4710}" type="pres">
      <dgm:prSet presAssocID="{C6BDA7DE-463D-2040-BF2F-C768488C76D2}" presName="conn2-1" presStyleLbl="parChTrans1D2" presStyleIdx="4" presStyleCnt="5"/>
      <dgm:spPr/>
    </dgm:pt>
    <dgm:pt modelId="{6AC9DEC9-3832-EA4F-86BF-6206D06F034F}" type="pres">
      <dgm:prSet presAssocID="{C6BDA7DE-463D-2040-BF2F-C768488C76D2}" presName="connTx" presStyleLbl="parChTrans1D2" presStyleIdx="4" presStyleCnt="5"/>
      <dgm:spPr/>
    </dgm:pt>
    <dgm:pt modelId="{ADB528E2-8105-044D-8515-2B386E7DBCFD}" type="pres">
      <dgm:prSet presAssocID="{E8F1F47C-8FE0-5E4C-BB99-01DC8052221A}" presName="root2" presStyleCnt="0"/>
      <dgm:spPr/>
    </dgm:pt>
    <dgm:pt modelId="{A8AA704D-8912-384D-8F34-2667EE99AB49}" type="pres">
      <dgm:prSet presAssocID="{E8F1F47C-8FE0-5E4C-BB99-01DC8052221A}" presName="LevelTwoTextNode" presStyleLbl="node2" presStyleIdx="4" presStyleCnt="5">
        <dgm:presLayoutVars>
          <dgm:chPref val="3"/>
        </dgm:presLayoutVars>
      </dgm:prSet>
      <dgm:spPr/>
    </dgm:pt>
    <dgm:pt modelId="{42082BB1-A0CE-B948-944D-43FF2791ED5C}" type="pres">
      <dgm:prSet presAssocID="{E8F1F47C-8FE0-5E4C-BB99-01DC8052221A}" presName="level3hierChild" presStyleCnt="0"/>
      <dgm:spPr/>
    </dgm:pt>
    <dgm:pt modelId="{4FDAD8F3-EB6E-B44F-ADF5-017A4B269E6F}" type="pres">
      <dgm:prSet presAssocID="{BCC449D4-CC5D-FE42-BD65-823DFAAB9583}" presName="conn2-1" presStyleLbl="parChTrans1D3" presStyleIdx="4" presStyleCnt="6"/>
      <dgm:spPr/>
    </dgm:pt>
    <dgm:pt modelId="{2E4362FE-8DD6-FE4B-B03F-9E51B473DF7D}" type="pres">
      <dgm:prSet presAssocID="{BCC449D4-CC5D-FE42-BD65-823DFAAB9583}" presName="connTx" presStyleLbl="parChTrans1D3" presStyleIdx="4" presStyleCnt="6"/>
      <dgm:spPr/>
    </dgm:pt>
    <dgm:pt modelId="{70061932-4DDA-7149-BD7D-7171569885DA}" type="pres">
      <dgm:prSet presAssocID="{5D13A88A-69B4-B345-B0C5-212E313F3D10}" presName="root2" presStyleCnt="0"/>
      <dgm:spPr/>
    </dgm:pt>
    <dgm:pt modelId="{7EE726DF-23D6-E843-86CA-085E7BBBCA6C}" type="pres">
      <dgm:prSet presAssocID="{5D13A88A-69B4-B345-B0C5-212E313F3D10}" presName="LevelTwoTextNode" presStyleLbl="node3" presStyleIdx="4" presStyleCnt="6">
        <dgm:presLayoutVars>
          <dgm:chPref val="3"/>
        </dgm:presLayoutVars>
      </dgm:prSet>
      <dgm:spPr/>
    </dgm:pt>
    <dgm:pt modelId="{855F7D51-ED87-2A49-AA5D-FFB2F0015E36}" type="pres">
      <dgm:prSet presAssocID="{5D13A88A-69B4-B345-B0C5-212E313F3D10}" presName="level3hierChild" presStyleCnt="0"/>
      <dgm:spPr/>
    </dgm:pt>
    <dgm:pt modelId="{84308AAB-F5D8-BA49-9240-05009339591E}" type="pres">
      <dgm:prSet presAssocID="{1208C51A-6ABF-7842-9C1C-3B6FFA302393}" presName="conn2-1" presStyleLbl="parChTrans1D3" presStyleIdx="5" presStyleCnt="6"/>
      <dgm:spPr/>
    </dgm:pt>
    <dgm:pt modelId="{2520E140-94D1-5242-8E37-0AAC1A35326C}" type="pres">
      <dgm:prSet presAssocID="{1208C51A-6ABF-7842-9C1C-3B6FFA302393}" presName="connTx" presStyleLbl="parChTrans1D3" presStyleIdx="5" presStyleCnt="6"/>
      <dgm:spPr/>
    </dgm:pt>
    <dgm:pt modelId="{F3355C05-19DD-FA4A-93E7-54BD71A192C0}" type="pres">
      <dgm:prSet presAssocID="{C4F865B1-EC13-EA4E-9786-7261C38B87F5}" presName="root2" presStyleCnt="0"/>
      <dgm:spPr/>
    </dgm:pt>
    <dgm:pt modelId="{38A8BD71-F7D6-BA4C-A5B4-EC0837E1A364}" type="pres">
      <dgm:prSet presAssocID="{C4F865B1-EC13-EA4E-9786-7261C38B87F5}" presName="LevelTwoTextNode" presStyleLbl="node3" presStyleIdx="5" presStyleCnt="6">
        <dgm:presLayoutVars>
          <dgm:chPref val="3"/>
        </dgm:presLayoutVars>
      </dgm:prSet>
      <dgm:spPr/>
    </dgm:pt>
    <dgm:pt modelId="{B870B3B0-F185-DD46-9283-D516E20A2B07}" type="pres">
      <dgm:prSet presAssocID="{C4F865B1-EC13-EA4E-9786-7261C38B87F5}" presName="level3hierChild" presStyleCnt="0"/>
      <dgm:spPr/>
    </dgm:pt>
    <dgm:pt modelId="{DB716652-D682-974B-9061-ACADB255A7D6}" type="pres">
      <dgm:prSet presAssocID="{528A9D85-C486-AB4F-A107-5F5625F255DB}" presName="conn2-1" presStyleLbl="parChTrans1D4" presStyleIdx="0" presStyleCnt="5"/>
      <dgm:spPr/>
    </dgm:pt>
    <dgm:pt modelId="{E226286B-A8C2-8B4E-AE80-A00A7EC83D58}" type="pres">
      <dgm:prSet presAssocID="{528A9D85-C486-AB4F-A107-5F5625F255DB}" presName="connTx" presStyleLbl="parChTrans1D4" presStyleIdx="0" presStyleCnt="5"/>
      <dgm:spPr/>
    </dgm:pt>
    <dgm:pt modelId="{A9D53BBB-0133-2F43-8BC1-06712F41F11C}" type="pres">
      <dgm:prSet presAssocID="{F3641DF9-D7C7-7F4D-8BCB-4758BAE86D29}" presName="root2" presStyleCnt="0"/>
      <dgm:spPr/>
    </dgm:pt>
    <dgm:pt modelId="{3302F1BC-2758-EF45-A01F-4FFFCEEFB63F}" type="pres">
      <dgm:prSet presAssocID="{F3641DF9-D7C7-7F4D-8BCB-4758BAE86D29}" presName="LevelTwoTextNode" presStyleLbl="node4" presStyleIdx="0" presStyleCnt="5">
        <dgm:presLayoutVars>
          <dgm:chPref val="3"/>
        </dgm:presLayoutVars>
      </dgm:prSet>
      <dgm:spPr/>
    </dgm:pt>
    <dgm:pt modelId="{EF704375-F6F7-254F-9512-21DE2A6E4508}" type="pres">
      <dgm:prSet presAssocID="{F3641DF9-D7C7-7F4D-8BCB-4758BAE86D29}" presName="level3hierChild" presStyleCnt="0"/>
      <dgm:spPr/>
    </dgm:pt>
    <dgm:pt modelId="{1DD52A94-BC8D-6B4E-AA05-770CF89018D0}" type="pres">
      <dgm:prSet presAssocID="{06EF6A16-EAB9-8C43-8E55-51B860C75F97}" presName="conn2-1" presStyleLbl="parChTrans1D4" presStyleIdx="1" presStyleCnt="5"/>
      <dgm:spPr/>
    </dgm:pt>
    <dgm:pt modelId="{0A6F6646-A442-BF44-A84A-3BE47A76667B}" type="pres">
      <dgm:prSet presAssocID="{06EF6A16-EAB9-8C43-8E55-51B860C75F97}" presName="connTx" presStyleLbl="parChTrans1D4" presStyleIdx="1" presStyleCnt="5"/>
      <dgm:spPr/>
    </dgm:pt>
    <dgm:pt modelId="{7AAFFE06-1786-7345-A9BE-F39EDDEFA130}" type="pres">
      <dgm:prSet presAssocID="{25754674-6D67-B44C-A616-BB3CE04BD900}" presName="root2" presStyleCnt="0"/>
      <dgm:spPr/>
    </dgm:pt>
    <dgm:pt modelId="{B3CD63CD-F4EB-A44C-B687-D7199E969348}" type="pres">
      <dgm:prSet presAssocID="{25754674-6D67-B44C-A616-BB3CE04BD900}" presName="LevelTwoTextNode" presStyleLbl="node4" presStyleIdx="1" presStyleCnt="5">
        <dgm:presLayoutVars>
          <dgm:chPref val="3"/>
        </dgm:presLayoutVars>
      </dgm:prSet>
      <dgm:spPr/>
    </dgm:pt>
    <dgm:pt modelId="{DCFA4AC7-58C0-CC41-9D85-976CF9794E5B}" type="pres">
      <dgm:prSet presAssocID="{25754674-6D67-B44C-A616-BB3CE04BD900}" presName="level3hierChild" presStyleCnt="0"/>
      <dgm:spPr/>
    </dgm:pt>
    <dgm:pt modelId="{DFD203BD-35C3-CE46-B5C9-9F3E81EA5B08}" type="pres">
      <dgm:prSet presAssocID="{CD326771-693C-E34D-9AE6-DF62ADEFBD7A}" presName="conn2-1" presStyleLbl="parChTrans1D4" presStyleIdx="2" presStyleCnt="5"/>
      <dgm:spPr/>
    </dgm:pt>
    <dgm:pt modelId="{C43F1B67-0FB4-0F43-9D62-C1FF3977D41F}" type="pres">
      <dgm:prSet presAssocID="{CD326771-693C-E34D-9AE6-DF62ADEFBD7A}" presName="connTx" presStyleLbl="parChTrans1D4" presStyleIdx="2" presStyleCnt="5"/>
      <dgm:spPr/>
    </dgm:pt>
    <dgm:pt modelId="{37BFC0D6-3CD1-D74A-AE79-D47326AEB0B7}" type="pres">
      <dgm:prSet presAssocID="{A920592D-B2F4-304C-8687-9FAB7522E134}" presName="root2" presStyleCnt="0"/>
      <dgm:spPr/>
    </dgm:pt>
    <dgm:pt modelId="{A4AC2066-E32C-2D44-9327-88CC6ED08DA4}" type="pres">
      <dgm:prSet presAssocID="{A920592D-B2F4-304C-8687-9FAB7522E134}" presName="LevelTwoTextNode" presStyleLbl="node4" presStyleIdx="2" presStyleCnt="5">
        <dgm:presLayoutVars>
          <dgm:chPref val="3"/>
        </dgm:presLayoutVars>
      </dgm:prSet>
      <dgm:spPr/>
    </dgm:pt>
    <dgm:pt modelId="{CC66ACB6-AF9C-8341-AF4D-2DF9ED0FEC12}" type="pres">
      <dgm:prSet presAssocID="{A920592D-B2F4-304C-8687-9FAB7522E134}" presName="level3hierChild" presStyleCnt="0"/>
      <dgm:spPr/>
    </dgm:pt>
    <dgm:pt modelId="{E394B972-FD9D-934F-8446-E98747B5FBA0}" type="pres">
      <dgm:prSet presAssocID="{9C5306BB-6484-554E-A464-C23B7D22A81B}" presName="conn2-1" presStyleLbl="parChTrans1D4" presStyleIdx="3" presStyleCnt="5"/>
      <dgm:spPr/>
    </dgm:pt>
    <dgm:pt modelId="{E4B3FB4C-B7B5-DA4C-80CC-2554A47B369A}" type="pres">
      <dgm:prSet presAssocID="{9C5306BB-6484-554E-A464-C23B7D22A81B}" presName="connTx" presStyleLbl="parChTrans1D4" presStyleIdx="3" presStyleCnt="5"/>
      <dgm:spPr/>
    </dgm:pt>
    <dgm:pt modelId="{D61C7FE9-9FE3-2C49-B192-FD029E00CA71}" type="pres">
      <dgm:prSet presAssocID="{AE640C61-F7F0-7C46-A900-2828E0EFD73C}" presName="root2" presStyleCnt="0"/>
      <dgm:spPr/>
    </dgm:pt>
    <dgm:pt modelId="{A8D5209B-E297-4B40-8A67-E9ECFD6F786D}" type="pres">
      <dgm:prSet presAssocID="{AE640C61-F7F0-7C46-A900-2828E0EFD73C}" presName="LevelTwoTextNode" presStyleLbl="node4" presStyleIdx="3" presStyleCnt="5">
        <dgm:presLayoutVars>
          <dgm:chPref val="3"/>
        </dgm:presLayoutVars>
      </dgm:prSet>
      <dgm:spPr/>
    </dgm:pt>
    <dgm:pt modelId="{C38DDFEB-3656-534B-8AF1-B11666B1990E}" type="pres">
      <dgm:prSet presAssocID="{AE640C61-F7F0-7C46-A900-2828E0EFD73C}" presName="level3hierChild" presStyleCnt="0"/>
      <dgm:spPr/>
    </dgm:pt>
    <dgm:pt modelId="{D20ACA19-D983-514C-A43A-BDF45DAA7C32}" type="pres">
      <dgm:prSet presAssocID="{2945F64A-4DF2-244D-99DA-F65FB0F36C95}" presName="conn2-1" presStyleLbl="parChTrans1D4" presStyleIdx="4" presStyleCnt="5"/>
      <dgm:spPr/>
    </dgm:pt>
    <dgm:pt modelId="{07E5CE68-E54D-DD43-98FB-7F6145C60B65}" type="pres">
      <dgm:prSet presAssocID="{2945F64A-4DF2-244D-99DA-F65FB0F36C95}" presName="connTx" presStyleLbl="parChTrans1D4" presStyleIdx="4" presStyleCnt="5"/>
      <dgm:spPr/>
    </dgm:pt>
    <dgm:pt modelId="{354C914D-A757-4B43-87F3-1BDA61B64AAB}" type="pres">
      <dgm:prSet presAssocID="{BF18CCDC-7E27-E14F-B517-4FF192D4B3C2}" presName="root2" presStyleCnt="0"/>
      <dgm:spPr/>
    </dgm:pt>
    <dgm:pt modelId="{6397C9E2-BB14-9543-9A10-1948A5EAFCC9}" type="pres">
      <dgm:prSet presAssocID="{BF18CCDC-7E27-E14F-B517-4FF192D4B3C2}" presName="LevelTwoTextNode" presStyleLbl="node4" presStyleIdx="4" presStyleCnt="5">
        <dgm:presLayoutVars>
          <dgm:chPref val="3"/>
        </dgm:presLayoutVars>
      </dgm:prSet>
      <dgm:spPr/>
    </dgm:pt>
    <dgm:pt modelId="{67F05127-F895-7640-A0DA-FEF152E1036F}" type="pres">
      <dgm:prSet presAssocID="{BF18CCDC-7E27-E14F-B517-4FF192D4B3C2}" presName="level3hierChild" presStyleCnt="0"/>
      <dgm:spPr/>
    </dgm:pt>
  </dgm:ptLst>
  <dgm:cxnLst>
    <dgm:cxn modelId="{BB9B800B-F05F-A14B-8F53-A4C7B5953735}" srcId="{A57F2DAA-6304-7249-B96D-E02E868907A4}" destId="{CF987241-B36A-DD48-AB3D-E90ECE3F0ACB}" srcOrd="2" destOrd="0" parTransId="{09A08A6E-3A01-D946-B5C9-AA923B69EBE6}" sibTransId="{772E1FAA-5DBD-7540-A43F-DB15D31FAF9F}"/>
    <dgm:cxn modelId="{94ECC016-CC30-144A-859A-469D5DD6F5C0}" type="presOf" srcId="{6708546E-4D7F-AC45-A1B5-582BC766D7E8}" destId="{68A0253D-2F49-CE4A-977B-9BAE95AA8773}" srcOrd="0" destOrd="0" presId="urn:microsoft.com/office/officeart/2005/8/layout/hierarchy2"/>
    <dgm:cxn modelId="{716DED1A-4AEF-1146-ADDD-78D1CDD6DC17}" srcId="{123450D3-5279-F24E-9C0D-7FA27E18EFAD}" destId="{FA560E28-70A9-5048-9B18-7F84DAF07D35}" srcOrd="0" destOrd="0" parTransId="{60B19780-C0AA-594D-994F-E44122DA33C3}" sibTransId="{E0528999-D011-7B43-B6D8-60FC5BE8D666}"/>
    <dgm:cxn modelId="{6A9A421C-478A-AC41-8F1B-842C207948B6}" type="presOf" srcId="{F3641DF9-D7C7-7F4D-8BCB-4758BAE86D29}" destId="{3302F1BC-2758-EF45-A01F-4FFFCEEFB63F}" srcOrd="0" destOrd="0" presId="urn:microsoft.com/office/officeart/2005/8/layout/hierarchy2"/>
    <dgm:cxn modelId="{F83AC823-7319-E647-B1A9-73E3C3D0C6EE}" type="presOf" srcId="{C6BDA7DE-463D-2040-BF2F-C768488C76D2}" destId="{B9820FB5-2C0F-D948-B266-BECAE4BE4710}" srcOrd="0" destOrd="0" presId="urn:microsoft.com/office/officeart/2005/8/layout/hierarchy2"/>
    <dgm:cxn modelId="{C5A6FC24-1C2F-A64C-A78A-69085DAF91D0}" type="presOf" srcId="{528A9D85-C486-AB4F-A107-5F5625F255DB}" destId="{DB716652-D682-974B-9061-ACADB255A7D6}" srcOrd="0" destOrd="0" presId="urn:microsoft.com/office/officeart/2005/8/layout/hierarchy2"/>
    <dgm:cxn modelId="{0574DB25-1ACC-9645-BE42-5806F4F56760}" type="presOf" srcId="{2945F64A-4DF2-244D-99DA-F65FB0F36C95}" destId="{D20ACA19-D983-514C-A43A-BDF45DAA7C32}" srcOrd="0" destOrd="0" presId="urn:microsoft.com/office/officeart/2005/8/layout/hierarchy2"/>
    <dgm:cxn modelId="{5824CD28-2B4E-EB44-B4FA-BA1BE206F7FF}" type="presOf" srcId="{BF18CCDC-7E27-E14F-B517-4FF192D4B3C2}" destId="{6397C9E2-BB14-9543-9A10-1948A5EAFCC9}" srcOrd="0" destOrd="0" presId="urn:microsoft.com/office/officeart/2005/8/layout/hierarchy2"/>
    <dgm:cxn modelId="{D2B7732B-F8C2-9A47-A427-10C8670209A1}" srcId="{25754674-6D67-B44C-A616-BB3CE04BD900}" destId="{A920592D-B2F4-304C-8687-9FAB7522E134}" srcOrd="0" destOrd="0" parTransId="{CD326771-693C-E34D-9AE6-DF62ADEFBD7A}" sibTransId="{E9E738EE-C83B-0340-A0D7-6A792F411584}"/>
    <dgm:cxn modelId="{89DFC92B-124C-E54D-9260-9E3957EE9E71}" type="presOf" srcId="{528A9D85-C486-AB4F-A107-5F5625F255DB}" destId="{E226286B-A8C2-8B4E-AE80-A00A7EC83D58}" srcOrd="1" destOrd="0" presId="urn:microsoft.com/office/officeart/2005/8/layout/hierarchy2"/>
    <dgm:cxn modelId="{F1194C2C-50DA-4D42-8F28-45A9256E8651}" type="presOf" srcId="{06EF6A16-EAB9-8C43-8E55-51B860C75F97}" destId="{0A6F6646-A442-BF44-A84A-3BE47A76667B}" srcOrd="1" destOrd="0" presId="urn:microsoft.com/office/officeart/2005/8/layout/hierarchy2"/>
    <dgm:cxn modelId="{B2AE162D-5BD5-534D-9189-B80763F9B840}" type="presOf" srcId="{CD326771-693C-E34D-9AE6-DF62ADEFBD7A}" destId="{C43F1B67-0FB4-0F43-9D62-C1FF3977D41F}" srcOrd="1" destOrd="0" presId="urn:microsoft.com/office/officeart/2005/8/layout/hierarchy2"/>
    <dgm:cxn modelId="{789CEB2D-917D-9A43-BF09-09E9C0E51536}" type="presOf" srcId="{9943F73B-1802-E14F-876C-DE5502B3B087}" destId="{699119BC-8FE7-A943-9B5A-A60026086E33}" srcOrd="1" destOrd="0" presId="urn:microsoft.com/office/officeart/2005/8/layout/hierarchy2"/>
    <dgm:cxn modelId="{708FAF2E-D213-4045-8E39-070F9E00ABD3}" type="presOf" srcId="{D5EF8F81-38A8-5A4F-AC7A-01F2AA1AE0D7}" destId="{99327C2A-4958-8F46-9DFD-00D181B00B0E}" srcOrd="0" destOrd="0" presId="urn:microsoft.com/office/officeart/2005/8/layout/hierarchy2"/>
    <dgm:cxn modelId="{4883D533-2622-CE49-B282-FDC153A2CB1E}" type="presOf" srcId="{D10CBCB5-9B2E-0747-A169-620F516C9774}" destId="{63CC35ED-34D6-3C4F-B76B-4CEC335C7C57}" srcOrd="0" destOrd="0" presId="urn:microsoft.com/office/officeart/2005/8/layout/hierarchy2"/>
    <dgm:cxn modelId="{9736FD3A-C4E9-7F4E-A00C-5BE51EA37DE9}" srcId="{C4F865B1-EC13-EA4E-9786-7261C38B87F5}" destId="{BF18CCDC-7E27-E14F-B517-4FF192D4B3C2}" srcOrd="3" destOrd="0" parTransId="{2945F64A-4DF2-244D-99DA-F65FB0F36C95}" sibTransId="{127072FE-FCCA-0545-A3AA-8BC992004348}"/>
    <dgm:cxn modelId="{62DBDE3B-DD58-3F4D-AC7A-F46B983DF2AB}" type="presOf" srcId="{09A08A6E-3A01-D946-B5C9-AA923B69EBE6}" destId="{019D4C2E-78E7-8740-8AAB-F04E086DB6C8}" srcOrd="1" destOrd="0" presId="urn:microsoft.com/office/officeart/2005/8/layout/hierarchy2"/>
    <dgm:cxn modelId="{E791473D-0842-E14F-B5A9-B452627B8262}" srcId="{A57F2DAA-6304-7249-B96D-E02E868907A4}" destId="{55B593B7-DD84-BE4A-A0B6-BB7905F916DE}" srcOrd="1" destOrd="0" parTransId="{F17E4C46-E75B-E840-AE77-5228AE563B92}" sibTransId="{F4F18630-FB39-A04C-95D1-A16EEE914E51}"/>
    <dgm:cxn modelId="{E0D9B045-8014-3846-B810-824014681AC6}" type="presOf" srcId="{60B19780-C0AA-594D-994F-E44122DA33C3}" destId="{33B0B721-B08C-1046-A873-D970934BC723}" srcOrd="0" destOrd="0" presId="urn:microsoft.com/office/officeart/2005/8/layout/hierarchy2"/>
    <dgm:cxn modelId="{7FDE834D-45BD-024A-9EF8-DF59320FF096}" srcId="{CF987241-B36A-DD48-AB3D-E90ECE3F0ACB}" destId="{88A28454-8B77-C840-94D3-09C6C4F59BB6}" srcOrd="0" destOrd="0" parTransId="{CCA34F14-015D-074E-AF91-8D2D197A9943}" sibTransId="{A7F39947-C3D2-AD43-89D5-78B783BA7984}"/>
    <dgm:cxn modelId="{C1AEE64E-FC88-7B47-AD9F-EE986C223174}" type="presOf" srcId="{AE640C61-F7F0-7C46-A900-2828E0EFD73C}" destId="{A8D5209B-E297-4B40-8A67-E9ECFD6F786D}" srcOrd="0" destOrd="0" presId="urn:microsoft.com/office/officeart/2005/8/layout/hierarchy2"/>
    <dgm:cxn modelId="{D094904F-D986-3448-9E9B-727632A5BDC2}" type="presOf" srcId="{BCC449D4-CC5D-FE42-BD65-823DFAAB9583}" destId="{2E4362FE-8DD6-FE4B-B03F-9E51B473DF7D}" srcOrd="1" destOrd="0" presId="urn:microsoft.com/office/officeart/2005/8/layout/hierarchy2"/>
    <dgm:cxn modelId="{D4962052-D624-3445-991D-BBD091C233D5}" type="presOf" srcId="{CD326771-693C-E34D-9AE6-DF62ADEFBD7A}" destId="{DFD203BD-35C3-CE46-B5C9-9F3E81EA5B08}" srcOrd="0" destOrd="0" presId="urn:microsoft.com/office/officeart/2005/8/layout/hierarchy2"/>
    <dgm:cxn modelId="{4393BC55-9DB1-1241-B78B-F902DEB879BA}" type="presOf" srcId="{A08521C9-2D65-E343-AF66-6CCA70666F2B}" destId="{F5D87F89-C6BD-7740-A1A4-40E641B1BB45}" srcOrd="0" destOrd="0" presId="urn:microsoft.com/office/officeart/2005/8/layout/hierarchy2"/>
    <dgm:cxn modelId="{2698C157-4E28-3C48-9248-662B5E2E911A}" srcId="{F6FE04FB-F910-194C-8FB1-C009F7CAF40B}" destId="{8521C032-E597-4047-9D9F-290FA0D066E4}" srcOrd="0" destOrd="0" parTransId="{9943F73B-1802-E14F-876C-DE5502B3B087}" sibTransId="{E018E8A4-6DD7-054D-A115-C9C95127D5E1}"/>
    <dgm:cxn modelId="{93FBC158-4D75-B546-BBA8-9B1E099DB256}" type="presOf" srcId="{9943F73B-1802-E14F-876C-DE5502B3B087}" destId="{371B3889-ABDF-364E-9138-05DECB1495A0}" srcOrd="0" destOrd="0" presId="urn:microsoft.com/office/officeart/2005/8/layout/hierarchy2"/>
    <dgm:cxn modelId="{6AE96459-82EB-4E45-9475-2D032B39648F}" type="presOf" srcId="{1208C51A-6ABF-7842-9C1C-3B6FFA302393}" destId="{2520E140-94D1-5242-8E37-0AAC1A35326C}" srcOrd="1" destOrd="0" presId="urn:microsoft.com/office/officeart/2005/8/layout/hierarchy2"/>
    <dgm:cxn modelId="{08E97A59-B0C2-7241-A944-9E1DB5BD55C4}" type="presOf" srcId="{BCC449D4-CC5D-FE42-BD65-823DFAAB9583}" destId="{4FDAD8F3-EB6E-B44F-ADF5-017A4B269E6F}" srcOrd="0" destOrd="0" presId="urn:microsoft.com/office/officeart/2005/8/layout/hierarchy2"/>
    <dgm:cxn modelId="{FEFF9F5B-6E7B-D84E-BE1C-14A0796DCE2B}" type="presOf" srcId="{A920592D-B2F4-304C-8687-9FAB7522E134}" destId="{A4AC2066-E32C-2D44-9327-88CC6ED08DA4}" srcOrd="0" destOrd="0" presId="urn:microsoft.com/office/officeart/2005/8/layout/hierarchy2"/>
    <dgm:cxn modelId="{DADDBB5D-9213-B540-A224-EF55F9D8EED7}" type="presOf" srcId="{CCA34F14-015D-074E-AF91-8D2D197A9943}" destId="{A1FCF40B-96BA-804B-914C-7E51989CD6D7}" srcOrd="0" destOrd="0" presId="urn:microsoft.com/office/officeart/2005/8/layout/hierarchy2"/>
    <dgm:cxn modelId="{E7BC965E-A366-0C44-BEDF-EFB8CAA658DF}" srcId="{A57F2DAA-6304-7249-B96D-E02E868907A4}" destId="{123450D3-5279-F24E-9C0D-7FA27E18EFAD}" srcOrd="0" destOrd="0" parTransId="{A08521C9-2D65-E343-AF66-6CCA70666F2B}" sibTransId="{F69B3761-BE04-F94E-8604-39E42FFFC1F1}"/>
    <dgm:cxn modelId="{B05C6869-2805-514A-B867-B82DB281114D}" type="presOf" srcId="{A08521C9-2D65-E343-AF66-6CCA70666F2B}" destId="{78536C97-F2C7-7443-BF63-0323F19D389B}" srcOrd="1" destOrd="0" presId="urn:microsoft.com/office/officeart/2005/8/layout/hierarchy2"/>
    <dgm:cxn modelId="{418F356B-D7DE-484C-A603-D13C5DBE84B2}" type="presOf" srcId="{A57F2DAA-6304-7249-B96D-E02E868907A4}" destId="{8FC44AA9-DE9D-6C43-9F33-FE357D79C59A}" srcOrd="0" destOrd="0" presId="urn:microsoft.com/office/officeart/2005/8/layout/hierarchy2"/>
    <dgm:cxn modelId="{12C1A26E-3343-B14B-85B1-713789442227}" type="presOf" srcId="{2945F64A-4DF2-244D-99DA-F65FB0F36C95}" destId="{07E5CE68-E54D-DD43-98FB-7F6145C60B65}" srcOrd="1" destOrd="0" presId="urn:microsoft.com/office/officeart/2005/8/layout/hierarchy2"/>
    <dgm:cxn modelId="{AD921573-0388-5E42-A606-85B403F6184A}" type="presOf" srcId="{1208C51A-6ABF-7842-9C1C-3B6FFA302393}" destId="{84308AAB-F5D8-BA49-9240-05009339591E}" srcOrd="0" destOrd="0" presId="urn:microsoft.com/office/officeart/2005/8/layout/hierarchy2"/>
    <dgm:cxn modelId="{0886DB7F-43B3-744A-BDD7-EA6DEF7306AC}" type="presOf" srcId="{C6BDA7DE-463D-2040-BF2F-C768488C76D2}" destId="{6AC9DEC9-3832-EA4F-86BF-6206D06F034F}" srcOrd="1" destOrd="0" presId="urn:microsoft.com/office/officeart/2005/8/layout/hierarchy2"/>
    <dgm:cxn modelId="{9C19C880-9DF6-244B-8B4B-9F4118379976}" srcId="{E8F1F47C-8FE0-5E4C-BB99-01DC8052221A}" destId="{5D13A88A-69B4-B345-B0C5-212E313F3D10}" srcOrd="0" destOrd="0" parTransId="{BCC449D4-CC5D-FE42-BD65-823DFAAB9583}" sibTransId="{13883E08-6557-2E40-BB42-F5051F21C55F}"/>
    <dgm:cxn modelId="{271A7A86-1693-B74A-8B80-7AA9ADBFC313}" type="presOf" srcId="{055E04DC-DD3C-584A-AF05-889B3B280D42}" destId="{EA357ADF-EBE4-D54D-BFD2-B96B9755CA71}" srcOrd="0" destOrd="0" presId="urn:microsoft.com/office/officeart/2005/8/layout/hierarchy2"/>
    <dgm:cxn modelId="{AA925687-770E-0345-A3B8-3B94CAF261DE}" type="presOf" srcId="{C4F865B1-EC13-EA4E-9786-7261C38B87F5}" destId="{38A8BD71-F7D6-BA4C-A5B4-EC0837E1A364}" srcOrd="0" destOrd="0" presId="urn:microsoft.com/office/officeart/2005/8/layout/hierarchy2"/>
    <dgm:cxn modelId="{E979818B-3DDA-A240-976D-1F56B5D8AC99}" type="presOf" srcId="{F6FE04FB-F910-194C-8FB1-C009F7CAF40B}" destId="{38BDD63C-8655-C045-ABAD-43CF95AE4396}" srcOrd="0" destOrd="0" presId="urn:microsoft.com/office/officeart/2005/8/layout/hierarchy2"/>
    <dgm:cxn modelId="{6B9EFA90-99C1-0842-819F-6958493E261C}" srcId="{C4F865B1-EC13-EA4E-9786-7261C38B87F5}" destId="{F3641DF9-D7C7-7F4D-8BCB-4758BAE86D29}" srcOrd="0" destOrd="0" parTransId="{528A9D85-C486-AB4F-A107-5F5625F255DB}" sibTransId="{4B06C346-1662-F540-8625-0FC547D5FA64}"/>
    <dgm:cxn modelId="{A877DA91-26A5-394C-A994-8B326976FDB0}" type="presOf" srcId="{123450D3-5279-F24E-9C0D-7FA27E18EFAD}" destId="{461273B4-844B-1E44-B04C-D0FCB18B04F0}" srcOrd="0" destOrd="0" presId="urn:microsoft.com/office/officeart/2005/8/layout/hierarchy2"/>
    <dgm:cxn modelId="{A39C4792-C491-8443-942C-177499C53784}" type="presOf" srcId="{9C5306BB-6484-554E-A464-C23B7D22A81B}" destId="{E394B972-FD9D-934F-8446-E98747B5FBA0}" srcOrd="0" destOrd="0" presId="urn:microsoft.com/office/officeart/2005/8/layout/hierarchy2"/>
    <dgm:cxn modelId="{F5328694-118F-7F49-B1B4-71CCC094BC6F}" srcId="{C4F865B1-EC13-EA4E-9786-7261C38B87F5}" destId="{25754674-6D67-B44C-A616-BB3CE04BD900}" srcOrd="1" destOrd="0" parTransId="{06EF6A16-EAB9-8C43-8E55-51B860C75F97}" sibTransId="{C7BFC7D3-3211-6C41-9C20-60F7220D42FD}"/>
    <dgm:cxn modelId="{AB93EF98-ADF8-044B-9652-2A90F718C551}" type="presOf" srcId="{FA560E28-70A9-5048-9B18-7F84DAF07D35}" destId="{93944F54-6B44-AA40-9D94-C9E8686A9D7C}" srcOrd="0" destOrd="0" presId="urn:microsoft.com/office/officeart/2005/8/layout/hierarchy2"/>
    <dgm:cxn modelId="{E3504D99-D898-3442-BEF9-CEE4BE0FEDA1}" srcId="{A57F2DAA-6304-7249-B96D-E02E868907A4}" destId="{E8F1F47C-8FE0-5E4C-BB99-01DC8052221A}" srcOrd="4" destOrd="0" parTransId="{C6BDA7DE-463D-2040-BF2F-C768488C76D2}" sibTransId="{90514E48-CD1F-294C-A50B-E08ABE116B65}"/>
    <dgm:cxn modelId="{1F647EAC-01EC-2346-AE3B-249F38FA2193}" srcId="{D5EF8F81-38A8-5A4F-AC7A-01F2AA1AE0D7}" destId="{A57F2DAA-6304-7249-B96D-E02E868907A4}" srcOrd="0" destOrd="0" parTransId="{AA608110-3DDE-814D-B240-2AADEC08CB69}" sibTransId="{0EFD3E9A-6095-484A-AC72-F66BDF55DED7}"/>
    <dgm:cxn modelId="{A26272AD-BDE5-CC41-AD53-BB8A17FE5E2F}" type="presOf" srcId="{06EF6A16-EAB9-8C43-8E55-51B860C75F97}" destId="{1DD52A94-BC8D-6B4E-AA05-770CF89018D0}" srcOrd="0" destOrd="0" presId="urn:microsoft.com/office/officeart/2005/8/layout/hierarchy2"/>
    <dgm:cxn modelId="{A6773BB0-7EDB-094A-8DAC-8366A03F61BD}" type="presOf" srcId="{60B19780-C0AA-594D-994F-E44122DA33C3}" destId="{0BF52C01-34A1-E844-AE27-FD23E4F73202}" srcOrd="1" destOrd="0" presId="urn:microsoft.com/office/officeart/2005/8/layout/hierarchy2"/>
    <dgm:cxn modelId="{D2E411B8-9815-3A43-92A7-A73C3AE0BAE1}" srcId="{A57F2DAA-6304-7249-B96D-E02E868907A4}" destId="{F6FE04FB-F910-194C-8FB1-C009F7CAF40B}" srcOrd="3" destOrd="0" parTransId="{055E04DC-DD3C-584A-AF05-889B3B280D42}" sibTransId="{2AC9CA30-23CC-DC43-A69D-CBF248C7B270}"/>
    <dgm:cxn modelId="{ABBA00B9-FF63-FE44-9467-D515C1F414E4}" type="presOf" srcId="{055E04DC-DD3C-584A-AF05-889B3B280D42}" destId="{A5AE2E83-E0AA-1343-B151-FD4740AC380B}" srcOrd="1" destOrd="0" presId="urn:microsoft.com/office/officeart/2005/8/layout/hierarchy2"/>
    <dgm:cxn modelId="{89D596BC-C73D-E842-B5B0-8447EAA972F6}" type="presOf" srcId="{CF987241-B36A-DD48-AB3D-E90ECE3F0ACB}" destId="{272A58F3-7096-9A4A-8F00-85EC7ACA02BC}" srcOrd="0" destOrd="0" presId="urn:microsoft.com/office/officeart/2005/8/layout/hierarchy2"/>
    <dgm:cxn modelId="{931AC0C1-B611-1D4E-9232-D179A3273268}" type="presOf" srcId="{55B593B7-DD84-BE4A-A0B6-BB7905F916DE}" destId="{EDC260D5-25F4-5C4C-8A87-8277AA2AAF9A}" srcOrd="0" destOrd="0" presId="urn:microsoft.com/office/officeart/2005/8/layout/hierarchy2"/>
    <dgm:cxn modelId="{F8293FC6-F072-C842-94E9-18CF2A66A8B1}" type="presOf" srcId="{5D13A88A-69B4-B345-B0C5-212E313F3D10}" destId="{7EE726DF-23D6-E843-86CA-085E7BBBCA6C}" srcOrd="0" destOrd="0" presId="urn:microsoft.com/office/officeart/2005/8/layout/hierarchy2"/>
    <dgm:cxn modelId="{7970C7C8-6B13-B946-932F-03B939B3DE0D}" type="presOf" srcId="{F17E4C46-E75B-E840-AE77-5228AE563B92}" destId="{100F05B7-CA4D-7B41-B5A0-DF1BE43483E5}" srcOrd="0" destOrd="0" presId="urn:microsoft.com/office/officeart/2005/8/layout/hierarchy2"/>
    <dgm:cxn modelId="{1CB59ACA-E4D5-2440-88FF-CE35F3E2F16C}" type="presOf" srcId="{CCA34F14-015D-074E-AF91-8D2D197A9943}" destId="{55D3E4EE-CBC8-9E40-B253-0B2E3500989C}" srcOrd="1" destOrd="0" presId="urn:microsoft.com/office/officeart/2005/8/layout/hierarchy2"/>
    <dgm:cxn modelId="{C676F3CB-3D21-6447-8E5C-0E33537541E9}" type="presOf" srcId="{6708546E-4D7F-AC45-A1B5-582BC766D7E8}" destId="{3B8F1ECD-FC5F-624B-B678-7805E261AB50}" srcOrd="1" destOrd="0" presId="urn:microsoft.com/office/officeart/2005/8/layout/hierarchy2"/>
    <dgm:cxn modelId="{96B140CD-EFA2-DF48-BD93-88F392303974}" type="presOf" srcId="{8521C032-E597-4047-9D9F-290FA0D066E4}" destId="{373228CD-AA48-B94E-B6A0-FEE4966F5783}" srcOrd="0" destOrd="0" presId="urn:microsoft.com/office/officeart/2005/8/layout/hierarchy2"/>
    <dgm:cxn modelId="{3F4EC9DE-0703-7549-A5D7-1E30E30F2A10}" srcId="{C4F865B1-EC13-EA4E-9786-7261C38B87F5}" destId="{AE640C61-F7F0-7C46-A900-2828E0EFD73C}" srcOrd="2" destOrd="0" parTransId="{9C5306BB-6484-554E-A464-C23B7D22A81B}" sibTransId="{813EE4CD-D8B6-624A-8858-6F54778800C0}"/>
    <dgm:cxn modelId="{C2F81AE0-0D9B-2742-BD7D-96E01744389E}" srcId="{55B593B7-DD84-BE4A-A0B6-BB7905F916DE}" destId="{D10CBCB5-9B2E-0747-A169-620F516C9774}" srcOrd="0" destOrd="0" parTransId="{6708546E-4D7F-AC45-A1B5-582BC766D7E8}" sibTransId="{7E498A9C-2B91-C049-9E26-93612BE4477C}"/>
    <dgm:cxn modelId="{B7E6BBE5-0FE1-BD45-A880-29740A8C90DE}" type="presOf" srcId="{09A08A6E-3A01-D946-B5C9-AA923B69EBE6}" destId="{4E49B59E-8459-EE41-8054-4B0A61B2A0D1}" srcOrd="0" destOrd="0" presId="urn:microsoft.com/office/officeart/2005/8/layout/hierarchy2"/>
    <dgm:cxn modelId="{D2EBFAE9-3F0D-1B4B-8361-9586F632C4A8}" type="presOf" srcId="{25754674-6D67-B44C-A616-BB3CE04BD900}" destId="{B3CD63CD-F4EB-A44C-B687-D7199E969348}" srcOrd="0" destOrd="0" presId="urn:microsoft.com/office/officeart/2005/8/layout/hierarchy2"/>
    <dgm:cxn modelId="{AF0283EA-5BEF-514E-AC15-4CF71AE66542}" type="presOf" srcId="{88A28454-8B77-C840-94D3-09C6C4F59BB6}" destId="{69B8200E-B1F3-C148-AE03-58E871549FEF}" srcOrd="0" destOrd="0" presId="urn:microsoft.com/office/officeart/2005/8/layout/hierarchy2"/>
    <dgm:cxn modelId="{9CA77EEB-5BB3-414A-B194-1A2E9D5E8D0F}" type="presOf" srcId="{F17E4C46-E75B-E840-AE77-5228AE563B92}" destId="{1517E547-EB30-DA41-98BB-DBDA37B789DC}" srcOrd="1" destOrd="0" presId="urn:microsoft.com/office/officeart/2005/8/layout/hierarchy2"/>
    <dgm:cxn modelId="{31D4FEF3-65FC-4C4F-B88C-CE2ECF8B3ACA}" srcId="{E8F1F47C-8FE0-5E4C-BB99-01DC8052221A}" destId="{C4F865B1-EC13-EA4E-9786-7261C38B87F5}" srcOrd="1" destOrd="0" parTransId="{1208C51A-6ABF-7842-9C1C-3B6FFA302393}" sibTransId="{094830AF-1AF7-7A45-A11C-BE341C1D3A44}"/>
    <dgm:cxn modelId="{466276FC-608C-AA49-902A-9F0E98D313E5}" type="presOf" srcId="{E8F1F47C-8FE0-5E4C-BB99-01DC8052221A}" destId="{A8AA704D-8912-384D-8F34-2667EE99AB49}" srcOrd="0" destOrd="0" presId="urn:microsoft.com/office/officeart/2005/8/layout/hierarchy2"/>
    <dgm:cxn modelId="{C6FCE1FF-52CE-184D-AE33-A6B5F7A5C952}" type="presOf" srcId="{9C5306BB-6484-554E-A464-C23B7D22A81B}" destId="{E4B3FB4C-B7B5-DA4C-80CC-2554A47B369A}" srcOrd="1" destOrd="0" presId="urn:microsoft.com/office/officeart/2005/8/layout/hierarchy2"/>
    <dgm:cxn modelId="{B8A6C1BC-7334-6746-A126-F7BD16A3D766}" type="presParOf" srcId="{99327C2A-4958-8F46-9DFD-00D181B00B0E}" destId="{633124F1-A8D3-2E40-9976-4E26B8882004}" srcOrd="0" destOrd="0" presId="urn:microsoft.com/office/officeart/2005/8/layout/hierarchy2"/>
    <dgm:cxn modelId="{76EE67B1-9EFB-BD4F-8A85-0FFDF87E2BFF}" type="presParOf" srcId="{633124F1-A8D3-2E40-9976-4E26B8882004}" destId="{8FC44AA9-DE9D-6C43-9F33-FE357D79C59A}" srcOrd="0" destOrd="0" presId="urn:microsoft.com/office/officeart/2005/8/layout/hierarchy2"/>
    <dgm:cxn modelId="{1094C309-5C64-AB4E-BD9B-488FE81E89D3}" type="presParOf" srcId="{633124F1-A8D3-2E40-9976-4E26B8882004}" destId="{D6077C20-38E9-C146-A23E-77847E43DAF0}" srcOrd="1" destOrd="0" presId="urn:microsoft.com/office/officeart/2005/8/layout/hierarchy2"/>
    <dgm:cxn modelId="{2E211A48-EF11-7440-ACA1-7BC5958882B1}" type="presParOf" srcId="{D6077C20-38E9-C146-A23E-77847E43DAF0}" destId="{F5D87F89-C6BD-7740-A1A4-40E641B1BB45}" srcOrd="0" destOrd="0" presId="urn:microsoft.com/office/officeart/2005/8/layout/hierarchy2"/>
    <dgm:cxn modelId="{6E85B534-9BA9-8344-8DDE-40BA56CAEB26}" type="presParOf" srcId="{F5D87F89-C6BD-7740-A1A4-40E641B1BB45}" destId="{78536C97-F2C7-7443-BF63-0323F19D389B}" srcOrd="0" destOrd="0" presId="urn:microsoft.com/office/officeart/2005/8/layout/hierarchy2"/>
    <dgm:cxn modelId="{09B0D79B-06CC-9F46-98FD-1E54D3CD0F48}" type="presParOf" srcId="{D6077C20-38E9-C146-A23E-77847E43DAF0}" destId="{B2C5B0E5-4503-2348-8038-283B774D2807}" srcOrd="1" destOrd="0" presId="urn:microsoft.com/office/officeart/2005/8/layout/hierarchy2"/>
    <dgm:cxn modelId="{47DDFBE9-D6A7-2F4D-AEDB-48773D678465}" type="presParOf" srcId="{B2C5B0E5-4503-2348-8038-283B774D2807}" destId="{461273B4-844B-1E44-B04C-D0FCB18B04F0}" srcOrd="0" destOrd="0" presId="urn:microsoft.com/office/officeart/2005/8/layout/hierarchy2"/>
    <dgm:cxn modelId="{20A03780-0BE3-5041-968C-8BAC1EBE0735}" type="presParOf" srcId="{B2C5B0E5-4503-2348-8038-283B774D2807}" destId="{A019598C-2EBA-844F-ADC8-FFCF408A90A9}" srcOrd="1" destOrd="0" presId="urn:microsoft.com/office/officeart/2005/8/layout/hierarchy2"/>
    <dgm:cxn modelId="{485CB089-8DA7-F546-8790-7F742D916EE8}" type="presParOf" srcId="{A019598C-2EBA-844F-ADC8-FFCF408A90A9}" destId="{33B0B721-B08C-1046-A873-D970934BC723}" srcOrd="0" destOrd="0" presId="urn:microsoft.com/office/officeart/2005/8/layout/hierarchy2"/>
    <dgm:cxn modelId="{40F5D957-DC6F-7B4B-B338-66C1232EB9F1}" type="presParOf" srcId="{33B0B721-B08C-1046-A873-D970934BC723}" destId="{0BF52C01-34A1-E844-AE27-FD23E4F73202}" srcOrd="0" destOrd="0" presId="urn:microsoft.com/office/officeart/2005/8/layout/hierarchy2"/>
    <dgm:cxn modelId="{17D52427-2842-8645-B361-C263CAF0B19A}" type="presParOf" srcId="{A019598C-2EBA-844F-ADC8-FFCF408A90A9}" destId="{F23616DC-3995-904C-973A-E739B85C5B37}" srcOrd="1" destOrd="0" presId="urn:microsoft.com/office/officeart/2005/8/layout/hierarchy2"/>
    <dgm:cxn modelId="{5F714DB4-7567-6E4C-94D8-F1BB78BF32F2}" type="presParOf" srcId="{F23616DC-3995-904C-973A-E739B85C5B37}" destId="{93944F54-6B44-AA40-9D94-C9E8686A9D7C}" srcOrd="0" destOrd="0" presId="urn:microsoft.com/office/officeart/2005/8/layout/hierarchy2"/>
    <dgm:cxn modelId="{4FFF0B21-47DC-D143-8D10-366FF48EBD7B}" type="presParOf" srcId="{F23616DC-3995-904C-973A-E739B85C5B37}" destId="{7F5922C7-1A3B-5046-B580-B689FB1D0BFE}" srcOrd="1" destOrd="0" presId="urn:microsoft.com/office/officeart/2005/8/layout/hierarchy2"/>
    <dgm:cxn modelId="{416C17D2-064B-2140-AA7B-497B5A96FFA5}" type="presParOf" srcId="{D6077C20-38E9-C146-A23E-77847E43DAF0}" destId="{100F05B7-CA4D-7B41-B5A0-DF1BE43483E5}" srcOrd="2" destOrd="0" presId="urn:microsoft.com/office/officeart/2005/8/layout/hierarchy2"/>
    <dgm:cxn modelId="{D19951ED-8B43-B54C-AF38-9EF9B4C3731C}" type="presParOf" srcId="{100F05B7-CA4D-7B41-B5A0-DF1BE43483E5}" destId="{1517E547-EB30-DA41-98BB-DBDA37B789DC}" srcOrd="0" destOrd="0" presId="urn:microsoft.com/office/officeart/2005/8/layout/hierarchy2"/>
    <dgm:cxn modelId="{D6BE2069-86C4-9D4F-A3C1-BEA059CCBEF5}" type="presParOf" srcId="{D6077C20-38E9-C146-A23E-77847E43DAF0}" destId="{3425AB3B-4FF4-274E-8F0C-27C35774500A}" srcOrd="3" destOrd="0" presId="urn:microsoft.com/office/officeart/2005/8/layout/hierarchy2"/>
    <dgm:cxn modelId="{FFD8A7CA-C867-2E4A-A351-E5445AAD9571}" type="presParOf" srcId="{3425AB3B-4FF4-274E-8F0C-27C35774500A}" destId="{EDC260D5-25F4-5C4C-8A87-8277AA2AAF9A}" srcOrd="0" destOrd="0" presId="urn:microsoft.com/office/officeart/2005/8/layout/hierarchy2"/>
    <dgm:cxn modelId="{6AB5C455-5BF0-D94D-8670-3F0282D0F3D8}" type="presParOf" srcId="{3425AB3B-4FF4-274E-8F0C-27C35774500A}" destId="{997C8D77-1F57-A742-A3EC-0E3E8313D649}" srcOrd="1" destOrd="0" presId="urn:microsoft.com/office/officeart/2005/8/layout/hierarchy2"/>
    <dgm:cxn modelId="{3AE9DCE0-2E6A-7245-A113-7CB9667499AD}" type="presParOf" srcId="{997C8D77-1F57-A742-A3EC-0E3E8313D649}" destId="{68A0253D-2F49-CE4A-977B-9BAE95AA8773}" srcOrd="0" destOrd="0" presId="urn:microsoft.com/office/officeart/2005/8/layout/hierarchy2"/>
    <dgm:cxn modelId="{197B6C0D-BB55-5049-ABD3-0DF532726CC5}" type="presParOf" srcId="{68A0253D-2F49-CE4A-977B-9BAE95AA8773}" destId="{3B8F1ECD-FC5F-624B-B678-7805E261AB50}" srcOrd="0" destOrd="0" presId="urn:microsoft.com/office/officeart/2005/8/layout/hierarchy2"/>
    <dgm:cxn modelId="{D3CEA050-E139-DC40-A2E5-7C3607AAFA74}" type="presParOf" srcId="{997C8D77-1F57-A742-A3EC-0E3E8313D649}" destId="{AFC2CC5B-2519-464E-BB3C-F801FDBB15D1}" srcOrd="1" destOrd="0" presId="urn:microsoft.com/office/officeart/2005/8/layout/hierarchy2"/>
    <dgm:cxn modelId="{4482ACF8-5818-8C49-90FC-35043D7168A2}" type="presParOf" srcId="{AFC2CC5B-2519-464E-BB3C-F801FDBB15D1}" destId="{63CC35ED-34D6-3C4F-B76B-4CEC335C7C57}" srcOrd="0" destOrd="0" presId="urn:microsoft.com/office/officeart/2005/8/layout/hierarchy2"/>
    <dgm:cxn modelId="{5D189995-E97D-F442-B5A7-27FB7155C438}" type="presParOf" srcId="{AFC2CC5B-2519-464E-BB3C-F801FDBB15D1}" destId="{6B76C32F-C751-5D42-9C27-F3A84697B6EC}" srcOrd="1" destOrd="0" presId="urn:microsoft.com/office/officeart/2005/8/layout/hierarchy2"/>
    <dgm:cxn modelId="{BAFA9E2C-C6D1-0641-8D41-7226AFDD0688}" type="presParOf" srcId="{D6077C20-38E9-C146-A23E-77847E43DAF0}" destId="{4E49B59E-8459-EE41-8054-4B0A61B2A0D1}" srcOrd="4" destOrd="0" presId="urn:microsoft.com/office/officeart/2005/8/layout/hierarchy2"/>
    <dgm:cxn modelId="{046C6965-CD43-0642-A5A0-738D5D691117}" type="presParOf" srcId="{4E49B59E-8459-EE41-8054-4B0A61B2A0D1}" destId="{019D4C2E-78E7-8740-8AAB-F04E086DB6C8}" srcOrd="0" destOrd="0" presId="urn:microsoft.com/office/officeart/2005/8/layout/hierarchy2"/>
    <dgm:cxn modelId="{FA5EAD18-EBC7-D749-84B1-4C935D6AA3C9}" type="presParOf" srcId="{D6077C20-38E9-C146-A23E-77847E43DAF0}" destId="{DCC3B829-D8B2-E049-9CB1-AF9E206CAEB5}" srcOrd="5" destOrd="0" presId="urn:microsoft.com/office/officeart/2005/8/layout/hierarchy2"/>
    <dgm:cxn modelId="{526AF15B-F450-8644-9A48-20233C30642F}" type="presParOf" srcId="{DCC3B829-D8B2-E049-9CB1-AF9E206CAEB5}" destId="{272A58F3-7096-9A4A-8F00-85EC7ACA02BC}" srcOrd="0" destOrd="0" presId="urn:microsoft.com/office/officeart/2005/8/layout/hierarchy2"/>
    <dgm:cxn modelId="{EF022316-C2A1-B843-9AFC-EBA41CD99048}" type="presParOf" srcId="{DCC3B829-D8B2-E049-9CB1-AF9E206CAEB5}" destId="{10B8654C-6A09-BE47-9AC3-9930A332B10B}" srcOrd="1" destOrd="0" presId="urn:microsoft.com/office/officeart/2005/8/layout/hierarchy2"/>
    <dgm:cxn modelId="{139B332E-56C3-E44C-AB82-8F7040588C0C}" type="presParOf" srcId="{10B8654C-6A09-BE47-9AC3-9930A332B10B}" destId="{A1FCF40B-96BA-804B-914C-7E51989CD6D7}" srcOrd="0" destOrd="0" presId="urn:microsoft.com/office/officeart/2005/8/layout/hierarchy2"/>
    <dgm:cxn modelId="{9A89D264-2D3F-4F44-B150-90DF16805A2B}" type="presParOf" srcId="{A1FCF40B-96BA-804B-914C-7E51989CD6D7}" destId="{55D3E4EE-CBC8-9E40-B253-0B2E3500989C}" srcOrd="0" destOrd="0" presId="urn:microsoft.com/office/officeart/2005/8/layout/hierarchy2"/>
    <dgm:cxn modelId="{A6B18775-33C6-F046-A049-4643ACEB8240}" type="presParOf" srcId="{10B8654C-6A09-BE47-9AC3-9930A332B10B}" destId="{31AA1AD5-8691-304D-94B7-21D5765FD056}" srcOrd="1" destOrd="0" presId="urn:microsoft.com/office/officeart/2005/8/layout/hierarchy2"/>
    <dgm:cxn modelId="{E13D9C53-8636-B541-9E5A-9EF23DCF365D}" type="presParOf" srcId="{31AA1AD5-8691-304D-94B7-21D5765FD056}" destId="{69B8200E-B1F3-C148-AE03-58E871549FEF}" srcOrd="0" destOrd="0" presId="urn:microsoft.com/office/officeart/2005/8/layout/hierarchy2"/>
    <dgm:cxn modelId="{F99FFEEA-3EFA-384A-AE91-2737CB66855C}" type="presParOf" srcId="{31AA1AD5-8691-304D-94B7-21D5765FD056}" destId="{FC450B40-2891-6B44-B694-77A8C5440CEF}" srcOrd="1" destOrd="0" presId="urn:microsoft.com/office/officeart/2005/8/layout/hierarchy2"/>
    <dgm:cxn modelId="{B5A17BF5-7A8A-6B47-9D0C-F1E8AB8429C8}" type="presParOf" srcId="{D6077C20-38E9-C146-A23E-77847E43DAF0}" destId="{EA357ADF-EBE4-D54D-BFD2-B96B9755CA71}" srcOrd="6" destOrd="0" presId="urn:microsoft.com/office/officeart/2005/8/layout/hierarchy2"/>
    <dgm:cxn modelId="{50F13279-F900-1848-8C40-024A1CBBD80D}" type="presParOf" srcId="{EA357ADF-EBE4-D54D-BFD2-B96B9755CA71}" destId="{A5AE2E83-E0AA-1343-B151-FD4740AC380B}" srcOrd="0" destOrd="0" presId="urn:microsoft.com/office/officeart/2005/8/layout/hierarchy2"/>
    <dgm:cxn modelId="{7AFB13B4-EE3F-604C-A2F9-05171EA76234}" type="presParOf" srcId="{D6077C20-38E9-C146-A23E-77847E43DAF0}" destId="{16E04D8B-7E9B-ED47-8ACC-819D21753A59}" srcOrd="7" destOrd="0" presId="urn:microsoft.com/office/officeart/2005/8/layout/hierarchy2"/>
    <dgm:cxn modelId="{A68C81CB-4E49-4347-8FAB-58E005FE9029}" type="presParOf" srcId="{16E04D8B-7E9B-ED47-8ACC-819D21753A59}" destId="{38BDD63C-8655-C045-ABAD-43CF95AE4396}" srcOrd="0" destOrd="0" presId="urn:microsoft.com/office/officeart/2005/8/layout/hierarchy2"/>
    <dgm:cxn modelId="{F1DC4B10-9EE6-C240-8BEA-D7CE9B2B08C9}" type="presParOf" srcId="{16E04D8B-7E9B-ED47-8ACC-819D21753A59}" destId="{05F1E518-B937-B34A-909B-11908714E5A9}" srcOrd="1" destOrd="0" presId="urn:microsoft.com/office/officeart/2005/8/layout/hierarchy2"/>
    <dgm:cxn modelId="{17D5A676-F1D9-774A-8C2B-D908036637A2}" type="presParOf" srcId="{05F1E518-B937-B34A-909B-11908714E5A9}" destId="{371B3889-ABDF-364E-9138-05DECB1495A0}" srcOrd="0" destOrd="0" presId="urn:microsoft.com/office/officeart/2005/8/layout/hierarchy2"/>
    <dgm:cxn modelId="{B635F7A6-F4C7-E245-8200-FF1BE244C2C5}" type="presParOf" srcId="{371B3889-ABDF-364E-9138-05DECB1495A0}" destId="{699119BC-8FE7-A943-9B5A-A60026086E33}" srcOrd="0" destOrd="0" presId="urn:microsoft.com/office/officeart/2005/8/layout/hierarchy2"/>
    <dgm:cxn modelId="{C2A5F5C1-E6EF-C347-9202-A6EC69EF8160}" type="presParOf" srcId="{05F1E518-B937-B34A-909B-11908714E5A9}" destId="{CEA83F3C-A4AB-5B4D-961B-F5FCF6E2FAAE}" srcOrd="1" destOrd="0" presId="urn:microsoft.com/office/officeart/2005/8/layout/hierarchy2"/>
    <dgm:cxn modelId="{13EF87E4-68F9-A54D-86C6-41324E28A282}" type="presParOf" srcId="{CEA83F3C-A4AB-5B4D-961B-F5FCF6E2FAAE}" destId="{373228CD-AA48-B94E-B6A0-FEE4966F5783}" srcOrd="0" destOrd="0" presId="urn:microsoft.com/office/officeart/2005/8/layout/hierarchy2"/>
    <dgm:cxn modelId="{720F9F97-1AEB-7649-ACB6-3B8FD5A5794B}" type="presParOf" srcId="{CEA83F3C-A4AB-5B4D-961B-F5FCF6E2FAAE}" destId="{7DA71061-A634-4846-AB4B-6B934BF053B8}" srcOrd="1" destOrd="0" presId="urn:microsoft.com/office/officeart/2005/8/layout/hierarchy2"/>
    <dgm:cxn modelId="{AEC9402E-A43D-1043-ADB9-BF622D9B46CF}" type="presParOf" srcId="{D6077C20-38E9-C146-A23E-77847E43DAF0}" destId="{B9820FB5-2C0F-D948-B266-BECAE4BE4710}" srcOrd="8" destOrd="0" presId="urn:microsoft.com/office/officeart/2005/8/layout/hierarchy2"/>
    <dgm:cxn modelId="{4B034D57-086A-4445-B778-D6C1A57A8876}" type="presParOf" srcId="{B9820FB5-2C0F-D948-B266-BECAE4BE4710}" destId="{6AC9DEC9-3832-EA4F-86BF-6206D06F034F}" srcOrd="0" destOrd="0" presId="urn:microsoft.com/office/officeart/2005/8/layout/hierarchy2"/>
    <dgm:cxn modelId="{63B70197-256A-C04A-BDC3-1B88D5D11805}" type="presParOf" srcId="{D6077C20-38E9-C146-A23E-77847E43DAF0}" destId="{ADB528E2-8105-044D-8515-2B386E7DBCFD}" srcOrd="9" destOrd="0" presId="urn:microsoft.com/office/officeart/2005/8/layout/hierarchy2"/>
    <dgm:cxn modelId="{6BA93BB0-9500-CF48-A1FA-B108CA26FAC0}" type="presParOf" srcId="{ADB528E2-8105-044D-8515-2B386E7DBCFD}" destId="{A8AA704D-8912-384D-8F34-2667EE99AB49}" srcOrd="0" destOrd="0" presId="urn:microsoft.com/office/officeart/2005/8/layout/hierarchy2"/>
    <dgm:cxn modelId="{21316095-B473-DA4D-910C-ED51D1AB6BAD}" type="presParOf" srcId="{ADB528E2-8105-044D-8515-2B386E7DBCFD}" destId="{42082BB1-A0CE-B948-944D-43FF2791ED5C}" srcOrd="1" destOrd="0" presId="urn:microsoft.com/office/officeart/2005/8/layout/hierarchy2"/>
    <dgm:cxn modelId="{6D5DF577-EB36-1C49-A22F-CCEAF773E9C8}" type="presParOf" srcId="{42082BB1-A0CE-B948-944D-43FF2791ED5C}" destId="{4FDAD8F3-EB6E-B44F-ADF5-017A4B269E6F}" srcOrd="0" destOrd="0" presId="urn:microsoft.com/office/officeart/2005/8/layout/hierarchy2"/>
    <dgm:cxn modelId="{885AA6C1-EA0D-BB49-B0AD-184698B0517D}" type="presParOf" srcId="{4FDAD8F3-EB6E-B44F-ADF5-017A4B269E6F}" destId="{2E4362FE-8DD6-FE4B-B03F-9E51B473DF7D}" srcOrd="0" destOrd="0" presId="urn:microsoft.com/office/officeart/2005/8/layout/hierarchy2"/>
    <dgm:cxn modelId="{03405590-2364-7948-9F8E-9320F833951D}" type="presParOf" srcId="{42082BB1-A0CE-B948-944D-43FF2791ED5C}" destId="{70061932-4DDA-7149-BD7D-7171569885DA}" srcOrd="1" destOrd="0" presId="urn:microsoft.com/office/officeart/2005/8/layout/hierarchy2"/>
    <dgm:cxn modelId="{CA7961E6-842E-D845-B661-FDABCF38C0B4}" type="presParOf" srcId="{70061932-4DDA-7149-BD7D-7171569885DA}" destId="{7EE726DF-23D6-E843-86CA-085E7BBBCA6C}" srcOrd="0" destOrd="0" presId="urn:microsoft.com/office/officeart/2005/8/layout/hierarchy2"/>
    <dgm:cxn modelId="{740E8170-F46D-1E4B-A149-6641D0220D12}" type="presParOf" srcId="{70061932-4DDA-7149-BD7D-7171569885DA}" destId="{855F7D51-ED87-2A49-AA5D-FFB2F0015E36}" srcOrd="1" destOrd="0" presId="urn:microsoft.com/office/officeart/2005/8/layout/hierarchy2"/>
    <dgm:cxn modelId="{F1F83ADE-3411-D842-954F-9919C6DA60E0}" type="presParOf" srcId="{42082BB1-A0CE-B948-944D-43FF2791ED5C}" destId="{84308AAB-F5D8-BA49-9240-05009339591E}" srcOrd="2" destOrd="0" presId="urn:microsoft.com/office/officeart/2005/8/layout/hierarchy2"/>
    <dgm:cxn modelId="{A01AB311-F143-424F-8CEE-1F87F369035F}" type="presParOf" srcId="{84308AAB-F5D8-BA49-9240-05009339591E}" destId="{2520E140-94D1-5242-8E37-0AAC1A35326C}" srcOrd="0" destOrd="0" presId="urn:microsoft.com/office/officeart/2005/8/layout/hierarchy2"/>
    <dgm:cxn modelId="{DD19B1E3-A749-3F4C-A67A-CDC5941F9E8C}" type="presParOf" srcId="{42082BB1-A0CE-B948-944D-43FF2791ED5C}" destId="{F3355C05-19DD-FA4A-93E7-54BD71A192C0}" srcOrd="3" destOrd="0" presId="urn:microsoft.com/office/officeart/2005/8/layout/hierarchy2"/>
    <dgm:cxn modelId="{C89CBDB8-838B-8F43-869F-BCC22903C334}" type="presParOf" srcId="{F3355C05-19DD-FA4A-93E7-54BD71A192C0}" destId="{38A8BD71-F7D6-BA4C-A5B4-EC0837E1A364}" srcOrd="0" destOrd="0" presId="urn:microsoft.com/office/officeart/2005/8/layout/hierarchy2"/>
    <dgm:cxn modelId="{0CF73B47-C80C-9749-98E7-70FB639840A4}" type="presParOf" srcId="{F3355C05-19DD-FA4A-93E7-54BD71A192C0}" destId="{B870B3B0-F185-DD46-9283-D516E20A2B07}" srcOrd="1" destOrd="0" presId="urn:microsoft.com/office/officeart/2005/8/layout/hierarchy2"/>
    <dgm:cxn modelId="{8F8FC438-BF62-C54B-B7FC-67EB293E0CAF}" type="presParOf" srcId="{B870B3B0-F185-DD46-9283-D516E20A2B07}" destId="{DB716652-D682-974B-9061-ACADB255A7D6}" srcOrd="0" destOrd="0" presId="urn:microsoft.com/office/officeart/2005/8/layout/hierarchy2"/>
    <dgm:cxn modelId="{C25BDC40-4D0A-9543-84E4-408CA96EE032}" type="presParOf" srcId="{DB716652-D682-974B-9061-ACADB255A7D6}" destId="{E226286B-A8C2-8B4E-AE80-A00A7EC83D58}" srcOrd="0" destOrd="0" presId="urn:microsoft.com/office/officeart/2005/8/layout/hierarchy2"/>
    <dgm:cxn modelId="{97F2C3C0-70DB-EB4C-A7DB-8F8CA40ADB9E}" type="presParOf" srcId="{B870B3B0-F185-DD46-9283-D516E20A2B07}" destId="{A9D53BBB-0133-2F43-8BC1-06712F41F11C}" srcOrd="1" destOrd="0" presId="urn:microsoft.com/office/officeart/2005/8/layout/hierarchy2"/>
    <dgm:cxn modelId="{68E3A4AB-A368-8C40-81D2-C57B0A747AFD}" type="presParOf" srcId="{A9D53BBB-0133-2F43-8BC1-06712F41F11C}" destId="{3302F1BC-2758-EF45-A01F-4FFFCEEFB63F}" srcOrd="0" destOrd="0" presId="urn:microsoft.com/office/officeart/2005/8/layout/hierarchy2"/>
    <dgm:cxn modelId="{90624218-A260-344E-90D3-251F35687B8B}" type="presParOf" srcId="{A9D53BBB-0133-2F43-8BC1-06712F41F11C}" destId="{EF704375-F6F7-254F-9512-21DE2A6E4508}" srcOrd="1" destOrd="0" presId="urn:microsoft.com/office/officeart/2005/8/layout/hierarchy2"/>
    <dgm:cxn modelId="{90F77AF0-B2A0-5E48-9703-8366F7B7C426}" type="presParOf" srcId="{B870B3B0-F185-DD46-9283-D516E20A2B07}" destId="{1DD52A94-BC8D-6B4E-AA05-770CF89018D0}" srcOrd="2" destOrd="0" presId="urn:microsoft.com/office/officeart/2005/8/layout/hierarchy2"/>
    <dgm:cxn modelId="{1DCDC86F-A177-FD47-938E-919AC760AC76}" type="presParOf" srcId="{1DD52A94-BC8D-6B4E-AA05-770CF89018D0}" destId="{0A6F6646-A442-BF44-A84A-3BE47A76667B}" srcOrd="0" destOrd="0" presId="urn:microsoft.com/office/officeart/2005/8/layout/hierarchy2"/>
    <dgm:cxn modelId="{8DB6A85F-FBDE-0C4B-A534-53D155405197}" type="presParOf" srcId="{B870B3B0-F185-DD46-9283-D516E20A2B07}" destId="{7AAFFE06-1786-7345-A9BE-F39EDDEFA130}" srcOrd="3" destOrd="0" presId="urn:microsoft.com/office/officeart/2005/8/layout/hierarchy2"/>
    <dgm:cxn modelId="{AD557A9D-1038-7F4F-B727-D7B49B3FC577}" type="presParOf" srcId="{7AAFFE06-1786-7345-A9BE-F39EDDEFA130}" destId="{B3CD63CD-F4EB-A44C-B687-D7199E969348}" srcOrd="0" destOrd="0" presId="urn:microsoft.com/office/officeart/2005/8/layout/hierarchy2"/>
    <dgm:cxn modelId="{90F31F30-28EB-724A-B7ED-27A3CE8314A2}" type="presParOf" srcId="{7AAFFE06-1786-7345-A9BE-F39EDDEFA130}" destId="{DCFA4AC7-58C0-CC41-9D85-976CF9794E5B}" srcOrd="1" destOrd="0" presId="urn:microsoft.com/office/officeart/2005/8/layout/hierarchy2"/>
    <dgm:cxn modelId="{87DC516E-D745-E740-B05D-FC705AE4CCFE}" type="presParOf" srcId="{DCFA4AC7-58C0-CC41-9D85-976CF9794E5B}" destId="{DFD203BD-35C3-CE46-B5C9-9F3E81EA5B08}" srcOrd="0" destOrd="0" presId="urn:microsoft.com/office/officeart/2005/8/layout/hierarchy2"/>
    <dgm:cxn modelId="{E4F7A27E-CED5-BF47-B1E5-11AB45F744D7}" type="presParOf" srcId="{DFD203BD-35C3-CE46-B5C9-9F3E81EA5B08}" destId="{C43F1B67-0FB4-0F43-9D62-C1FF3977D41F}" srcOrd="0" destOrd="0" presId="urn:microsoft.com/office/officeart/2005/8/layout/hierarchy2"/>
    <dgm:cxn modelId="{2DB2AF6B-8D65-6B41-9ABD-74A94FFA9CCF}" type="presParOf" srcId="{DCFA4AC7-58C0-CC41-9D85-976CF9794E5B}" destId="{37BFC0D6-3CD1-D74A-AE79-D47326AEB0B7}" srcOrd="1" destOrd="0" presId="urn:microsoft.com/office/officeart/2005/8/layout/hierarchy2"/>
    <dgm:cxn modelId="{A2DAD224-99EB-5B4C-B75B-7A7F5C836DD3}" type="presParOf" srcId="{37BFC0D6-3CD1-D74A-AE79-D47326AEB0B7}" destId="{A4AC2066-E32C-2D44-9327-88CC6ED08DA4}" srcOrd="0" destOrd="0" presId="urn:microsoft.com/office/officeart/2005/8/layout/hierarchy2"/>
    <dgm:cxn modelId="{632F831D-3667-1F41-8541-04CC7D2B016E}" type="presParOf" srcId="{37BFC0D6-3CD1-D74A-AE79-D47326AEB0B7}" destId="{CC66ACB6-AF9C-8341-AF4D-2DF9ED0FEC12}" srcOrd="1" destOrd="0" presId="urn:microsoft.com/office/officeart/2005/8/layout/hierarchy2"/>
    <dgm:cxn modelId="{14D04C22-5919-E945-821A-E910C13618D2}" type="presParOf" srcId="{B870B3B0-F185-DD46-9283-D516E20A2B07}" destId="{E394B972-FD9D-934F-8446-E98747B5FBA0}" srcOrd="4" destOrd="0" presId="urn:microsoft.com/office/officeart/2005/8/layout/hierarchy2"/>
    <dgm:cxn modelId="{E904BB29-125F-774B-9C67-B2EE90F93364}" type="presParOf" srcId="{E394B972-FD9D-934F-8446-E98747B5FBA0}" destId="{E4B3FB4C-B7B5-DA4C-80CC-2554A47B369A}" srcOrd="0" destOrd="0" presId="urn:microsoft.com/office/officeart/2005/8/layout/hierarchy2"/>
    <dgm:cxn modelId="{05B19714-788D-164D-B026-694570A25C03}" type="presParOf" srcId="{B870B3B0-F185-DD46-9283-D516E20A2B07}" destId="{D61C7FE9-9FE3-2C49-B192-FD029E00CA71}" srcOrd="5" destOrd="0" presId="urn:microsoft.com/office/officeart/2005/8/layout/hierarchy2"/>
    <dgm:cxn modelId="{6E0D9DD1-B7D9-8F44-A17F-92B48F0B07D5}" type="presParOf" srcId="{D61C7FE9-9FE3-2C49-B192-FD029E00CA71}" destId="{A8D5209B-E297-4B40-8A67-E9ECFD6F786D}" srcOrd="0" destOrd="0" presId="urn:microsoft.com/office/officeart/2005/8/layout/hierarchy2"/>
    <dgm:cxn modelId="{F0BC08B8-A395-2843-956E-A7C7E59FD953}" type="presParOf" srcId="{D61C7FE9-9FE3-2C49-B192-FD029E00CA71}" destId="{C38DDFEB-3656-534B-8AF1-B11666B1990E}" srcOrd="1" destOrd="0" presId="urn:microsoft.com/office/officeart/2005/8/layout/hierarchy2"/>
    <dgm:cxn modelId="{1A083D87-CB18-B54B-840F-EF0C4ED9733B}" type="presParOf" srcId="{B870B3B0-F185-DD46-9283-D516E20A2B07}" destId="{D20ACA19-D983-514C-A43A-BDF45DAA7C32}" srcOrd="6" destOrd="0" presId="urn:microsoft.com/office/officeart/2005/8/layout/hierarchy2"/>
    <dgm:cxn modelId="{51B93B78-BC36-6F4D-84B3-D803C4FBF814}" type="presParOf" srcId="{D20ACA19-D983-514C-A43A-BDF45DAA7C32}" destId="{07E5CE68-E54D-DD43-98FB-7F6145C60B65}" srcOrd="0" destOrd="0" presId="urn:microsoft.com/office/officeart/2005/8/layout/hierarchy2"/>
    <dgm:cxn modelId="{6D950B7D-05D0-D740-BD88-A4C36369F791}" type="presParOf" srcId="{B870B3B0-F185-DD46-9283-D516E20A2B07}" destId="{354C914D-A757-4B43-87F3-1BDA61B64AAB}" srcOrd="7" destOrd="0" presId="urn:microsoft.com/office/officeart/2005/8/layout/hierarchy2"/>
    <dgm:cxn modelId="{C1EE21DD-A280-8749-BE0C-69B8E24D8E20}" type="presParOf" srcId="{354C914D-A757-4B43-87F3-1BDA61B64AAB}" destId="{6397C9E2-BB14-9543-9A10-1948A5EAFCC9}" srcOrd="0" destOrd="0" presId="urn:microsoft.com/office/officeart/2005/8/layout/hierarchy2"/>
    <dgm:cxn modelId="{75BC6238-DAE2-814C-8BD7-C31253503CB2}" type="presParOf" srcId="{354C914D-A757-4B43-87F3-1BDA61B64AAB}" destId="{67F05127-F895-7640-A0DA-FEF152E1036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44AA9-DE9D-6C43-9F33-FE357D79C59A}">
      <dsp:nvSpPr>
        <dsp:cNvPr id="0" name=""/>
        <dsp:cNvSpPr/>
      </dsp:nvSpPr>
      <dsp:spPr>
        <a:xfrm>
          <a:off x="756649" y="1293649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/>
            <a:t>index</a:t>
          </a:r>
        </a:p>
      </dsp:txBody>
      <dsp:txXfrm>
        <a:off x="771277" y="1308277"/>
        <a:ext cx="969637" cy="470190"/>
      </dsp:txXfrm>
    </dsp:sp>
    <dsp:sp modelId="{F5D87F89-C6BD-7740-A1A4-40E641B1BB45}">
      <dsp:nvSpPr>
        <dsp:cNvPr id="0" name=""/>
        <dsp:cNvSpPr/>
      </dsp:nvSpPr>
      <dsp:spPr>
        <a:xfrm rot="17230830">
          <a:off x="1278983" y="886600"/>
          <a:ext cx="1352676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352676" y="10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921504" y="863396"/>
        <a:ext cx="67633" cy="67633"/>
      </dsp:txXfrm>
    </dsp:sp>
    <dsp:sp modelId="{461273B4-844B-1E44-B04C-D0FCB18B04F0}">
      <dsp:nvSpPr>
        <dsp:cNvPr id="0" name=""/>
        <dsp:cNvSpPr/>
      </dsp:nvSpPr>
      <dsp:spPr>
        <a:xfrm>
          <a:off x="2155099" y="1331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/>
            <a:t>about-main</a:t>
          </a:r>
        </a:p>
      </dsp:txBody>
      <dsp:txXfrm>
        <a:off x="2169727" y="15959"/>
        <a:ext cx="969637" cy="470190"/>
      </dsp:txXfrm>
    </dsp:sp>
    <dsp:sp modelId="{33B0B721-B08C-1046-A873-D970934BC723}">
      <dsp:nvSpPr>
        <dsp:cNvPr id="0" name=""/>
        <dsp:cNvSpPr/>
      </dsp:nvSpPr>
      <dsp:spPr>
        <a:xfrm>
          <a:off x="3153993" y="240441"/>
          <a:ext cx="399557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399557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343782" y="241065"/>
        <a:ext cx="19977" cy="19977"/>
      </dsp:txXfrm>
    </dsp:sp>
    <dsp:sp modelId="{93944F54-6B44-AA40-9D94-C9E8686A9D7C}">
      <dsp:nvSpPr>
        <dsp:cNvPr id="0" name=""/>
        <dsp:cNvSpPr/>
      </dsp:nvSpPr>
      <dsp:spPr>
        <a:xfrm>
          <a:off x="3553550" y="1331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/>
            <a:t>about-spage</a:t>
          </a:r>
        </a:p>
      </dsp:txBody>
      <dsp:txXfrm>
        <a:off x="3568178" y="15959"/>
        <a:ext cx="969637" cy="470190"/>
      </dsp:txXfrm>
    </dsp:sp>
    <dsp:sp modelId="{100F05B7-CA4D-7B41-B5A0-DF1BE43483E5}">
      <dsp:nvSpPr>
        <dsp:cNvPr id="0" name=""/>
        <dsp:cNvSpPr/>
      </dsp:nvSpPr>
      <dsp:spPr>
        <a:xfrm rot="17945813">
          <a:off x="1544497" y="1173782"/>
          <a:ext cx="821647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821647" y="10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934779" y="1163854"/>
        <a:ext cx="41082" cy="41082"/>
      </dsp:txXfrm>
    </dsp:sp>
    <dsp:sp modelId="{EDC260D5-25F4-5C4C-8A87-8277AA2AAF9A}">
      <dsp:nvSpPr>
        <dsp:cNvPr id="0" name=""/>
        <dsp:cNvSpPr/>
      </dsp:nvSpPr>
      <dsp:spPr>
        <a:xfrm>
          <a:off x="2155099" y="575694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/>
            <a:t>product-main</a:t>
          </a:r>
        </a:p>
      </dsp:txBody>
      <dsp:txXfrm>
        <a:off x="2169727" y="590322"/>
        <a:ext cx="969637" cy="470190"/>
      </dsp:txXfrm>
    </dsp:sp>
    <dsp:sp modelId="{68A0253D-2F49-CE4A-977B-9BAE95AA8773}">
      <dsp:nvSpPr>
        <dsp:cNvPr id="0" name=""/>
        <dsp:cNvSpPr/>
      </dsp:nvSpPr>
      <dsp:spPr>
        <a:xfrm>
          <a:off x="3153993" y="814805"/>
          <a:ext cx="399557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399557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343782" y="815429"/>
        <a:ext cx="19977" cy="19977"/>
      </dsp:txXfrm>
    </dsp:sp>
    <dsp:sp modelId="{63CC35ED-34D6-3C4F-B76B-4CEC335C7C57}">
      <dsp:nvSpPr>
        <dsp:cNvPr id="0" name=""/>
        <dsp:cNvSpPr/>
      </dsp:nvSpPr>
      <dsp:spPr>
        <a:xfrm>
          <a:off x="3553550" y="575694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/>
            <a:t>product-spage</a:t>
          </a:r>
        </a:p>
      </dsp:txBody>
      <dsp:txXfrm>
        <a:off x="3568178" y="590322"/>
        <a:ext cx="969637" cy="470190"/>
      </dsp:txXfrm>
    </dsp:sp>
    <dsp:sp modelId="{4E49B59E-8459-EE41-8054-4B0A61B2A0D1}">
      <dsp:nvSpPr>
        <dsp:cNvPr id="0" name=""/>
        <dsp:cNvSpPr/>
      </dsp:nvSpPr>
      <dsp:spPr>
        <a:xfrm rot="20413970">
          <a:off x="1743033" y="1460964"/>
          <a:ext cx="424575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424575" y="10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944706" y="1460963"/>
        <a:ext cx="21228" cy="21228"/>
      </dsp:txXfrm>
    </dsp:sp>
    <dsp:sp modelId="{272A58F3-7096-9A4A-8F00-85EC7ACA02BC}">
      <dsp:nvSpPr>
        <dsp:cNvPr id="0" name=""/>
        <dsp:cNvSpPr/>
      </dsp:nvSpPr>
      <dsp:spPr>
        <a:xfrm>
          <a:off x="2155099" y="1150058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/>
            <a:t>project-main</a:t>
          </a:r>
        </a:p>
      </dsp:txBody>
      <dsp:txXfrm>
        <a:off x="2169727" y="1164686"/>
        <a:ext cx="969637" cy="470190"/>
      </dsp:txXfrm>
    </dsp:sp>
    <dsp:sp modelId="{A1FCF40B-96BA-804B-914C-7E51989CD6D7}">
      <dsp:nvSpPr>
        <dsp:cNvPr id="0" name=""/>
        <dsp:cNvSpPr/>
      </dsp:nvSpPr>
      <dsp:spPr>
        <a:xfrm>
          <a:off x="3153993" y="1389169"/>
          <a:ext cx="399557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399557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343782" y="1389793"/>
        <a:ext cx="19977" cy="19977"/>
      </dsp:txXfrm>
    </dsp:sp>
    <dsp:sp modelId="{69B8200E-B1F3-C148-AE03-58E871549FEF}">
      <dsp:nvSpPr>
        <dsp:cNvPr id="0" name=""/>
        <dsp:cNvSpPr/>
      </dsp:nvSpPr>
      <dsp:spPr>
        <a:xfrm>
          <a:off x="3553550" y="1150058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/>
            <a:t>project-spage</a:t>
          </a:r>
        </a:p>
      </dsp:txBody>
      <dsp:txXfrm>
        <a:off x="3568178" y="1164686"/>
        <a:ext cx="969637" cy="470190"/>
      </dsp:txXfrm>
    </dsp:sp>
    <dsp:sp modelId="{EA357ADF-EBE4-D54D-BFD2-B96B9755CA71}">
      <dsp:nvSpPr>
        <dsp:cNvPr id="0" name=""/>
        <dsp:cNvSpPr/>
      </dsp:nvSpPr>
      <dsp:spPr>
        <a:xfrm rot="2829178">
          <a:off x="1661547" y="1748146"/>
          <a:ext cx="587546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587546" y="10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940632" y="1744070"/>
        <a:ext cx="29377" cy="29377"/>
      </dsp:txXfrm>
    </dsp:sp>
    <dsp:sp modelId="{38BDD63C-8655-C045-ABAD-43CF95AE4396}">
      <dsp:nvSpPr>
        <dsp:cNvPr id="0" name=""/>
        <dsp:cNvSpPr/>
      </dsp:nvSpPr>
      <dsp:spPr>
        <a:xfrm>
          <a:off x="2155099" y="1724422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/>
            <a:t>blog-main</a:t>
          </a:r>
        </a:p>
      </dsp:txBody>
      <dsp:txXfrm>
        <a:off x="2169727" y="1739050"/>
        <a:ext cx="969637" cy="470190"/>
      </dsp:txXfrm>
    </dsp:sp>
    <dsp:sp modelId="{371B3889-ABDF-364E-9138-05DECB1495A0}">
      <dsp:nvSpPr>
        <dsp:cNvPr id="0" name=""/>
        <dsp:cNvSpPr/>
      </dsp:nvSpPr>
      <dsp:spPr>
        <a:xfrm>
          <a:off x="3153993" y="1963532"/>
          <a:ext cx="399557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399557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343782" y="1964156"/>
        <a:ext cx="19977" cy="19977"/>
      </dsp:txXfrm>
    </dsp:sp>
    <dsp:sp modelId="{373228CD-AA48-B94E-B6A0-FEE4966F5783}">
      <dsp:nvSpPr>
        <dsp:cNvPr id="0" name=""/>
        <dsp:cNvSpPr/>
      </dsp:nvSpPr>
      <dsp:spPr>
        <a:xfrm>
          <a:off x="3553550" y="1724422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blog-</a:t>
          </a:r>
          <a:r>
            <a:rPr lang="en-US" altLang="zh-TW" sz="1400" kern="1200" dirty="0" err="1"/>
            <a:t>spage</a:t>
          </a:r>
          <a:endParaRPr lang="en-US" altLang="zh-TW" sz="1400" kern="1200" dirty="0"/>
        </a:p>
      </dsp:txBody>
      <dsp:txXfrm>
        <a:off x="3568178" y="1739050"/>
        <a:ext cx="969637" cy="470190"/>
      </dsp:txXfrm>
    </dsp:sp>
    <dsp:sp modelId="{B9820FB5-2C0F-D948-B266-BECAE4BE4710}">
      <dsp:nvSpPr>
        <dsp:cNvPr id="0" name=""/>
        <dsp:cNvSpPr/>
      </dsp:nvSpPr>
      <dsp:spPr>
        <a:xfrm rot="4369170">
          <a:off x="1278983" y="2178919"/>
          <a:ext cx="1352676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352676" y="106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1921504" y="2155715"/>
        <a:ext cx="67633" cy="67633"/>
      </dsp:txXfrm>
    </dsp:sp>
    <dsp:sp modelId="{A8AA704D-8912-384D-8F34-2667EE99AB49}">
      <dsp:nvSpPr>
        <dsp:cNvPr id="0" name=""/>
        <dsp:cNvSpPr/>
      </dsp:nvSpPr>
      <dsp:spPr>
        <a:xfrm>
          <a:off x="2155099" y="2585967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membership</a:t>
          </a:r>
        </a:p>
      </dsp:txBody>
      <dsp:txXfrm>
        <a:off x="2169727" y="2600595"/>
        <a:ext cx="969637" cy="470190"/>
      </dsp:txXfrm>
    </dsp:sp>
    <dsp:sp modelId="{4FDAD8F3-EB6E-B44F-ADF5-017A4B269E6F}">
      <dsp:nvSpPr>
        <dsp:cNvPr id="0" name=""/>
        <dsp:cNvSpPr/>
      </dsp:nvSpPr>
      <dsp:spPr>
        <a:xfrm rot="19457599">
          <a:off x="3107743" y="2681487"/>
          <a:ext cx="492056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492056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341470" y="2679798"/>
        <a:ext cx="24602" cy="24602"/>
      </dsp:txXfrm>
    </dsp:sp>
    <dsp:sp modelId="{7EE726DF-23D6-E843-86CA-085E7BBBCA6C}">
      <dsp:nvSpPr>
        <dsp:cNvPr id="0" name=""/>
        <dsp:cNvSpPr/>
      </dsp:nvSpPr>
      <dsp:spPr>
        <a:xfrm>
          <a:off x="3553550" y="2298785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register</a:t>
          </a:r>
        </a:p>
      </dsp:txBody>
      <dsp:txXfrm>
        <a:off x="3568178" y="2313413"/>
        <a:ext cx="969637" cy="470190"/>
      </dsp:txXfrm>
    </dsp:sp>
    <dsp:sp modelId="{84308AAB-F5D8-BA49-9240-05009339591E}">
      <dsp:nvSpPr>
        <dsp:cNvPr id="0" name=""/>
        <dsp:cNvSpPr/>
      </dsp:nvSpPr>
      <dsp:spPr>
        <a:xfrm rot="2142401">
          <a:off x="3107743" y="2968669"/>
          <a:ext cx="492056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492056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3341470" y="2966980"/>
        <a:ext cx="24602" cy="24602"/>
      </dsp:txXfrm>
    </dsp:sp>
    <dsp:sp modelId="{38A8BD71-F7D6-BA4C-A5B4-EC0837E1A364}">
      <dsp:nvSpPr>
        <dsp:cNvPr id="0" name=""/>
        <dsp:cNvSpPr/>
      </dsp:nvSpPr>
      <dsp:spPr>
        <a:xfrm>
          <a:off x="3553550" y="2873149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log in</a:t>
          </a:r>
        </a:p>
      </dsp:txBody>
      <dsp:txXfrm>
        <a:off x="3568178" y="2887777"/>
        <a:ext cx="969637" cy="470190"/>
      </dsp:txXfrm>
    </dsp:sp>
    <dsp:sp modelId="{DB716652-D682-974B-9061-ACADB255A7D6}">
      <dsp:nvSpPr>
        <dsp:cNvPr id="0" name=""/>
        <dsp:cNvSpPr/>
      </dsp:nvSpPr>
      <dsp:spPr>
        <a:xfrm rot="17692822">
          <a:off x="4277378" y="2681487"/>
          <a:ext cx="949687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949687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728480" y="2668357"/>
        <a:ext cx="47484" cy="47484"/>
      </dsp:txXfrm>
    </dsp:sp>
    <dsp:sp modelId="{3302F1BC-2758-EF45-A01F-4FFFCEEFB63F}">
      <dsp:nvSpPr>
        <dsp:cNvPr id="0" name=""/>
        <dsp:cNvSpPr/>
      </dsp:nvSpPr>
      <dsp:spPr>
        <a:xfrm>
          <a:off x="4952000" y="2011604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order</a:t>
          </a:r>
        </a:p>
      </dsp:txBody>
      <dsp:txXfrm>
        <a:off x="4966628" y="2026232"/>
        <a:ext cx="969637" cy="470190"/>
      </dsp:txXfrm>
    </dsp:sp>
    <dsp:sp modelId="{1DD52A94-BC8D-6B4E-AA05-770CF89018D0}">
      <dsp:nvSpPr>
        <dsp:cNvPr id="0" name=""/>
        <dsp:cNvSpPr/>
      </dsp:nvSpPr>
      <dsp:spPr>
        <a:xfrm rot="19457599">
          <a:off x="4506194" y="2968669"/>
          <a:ext cx="492056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492056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739920" y="2966980"/>
        <a:ext cx="24602" cy="24602"/>
      </dsp:txXfrm>
    </dsp:sp>
    <dsp:sp modelId="{B3CD63CD-F4EB-A44C-B687-D7199E969348}">
      <dsp:nvSpPr>
        <dsp:cNvPr id="0" name=""/>
        <dsp:cNvSpPr/>
      </dsp:nvSpPr>
      <dsp:spPr>
        <a:xfrm>
          <a:off x="4952000" y="2585967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article </a:t>
          </a:r>
          <a:r>
            <a:rPr lang="en-US" altLang="zh-TW" sz="1400" kern="1200" dirty="0" err="1"/>
            <a:t>mangement</a:t>
          </a:r>
          <a:endParaRPr lang="en-US" altLang="zh-TW" sz="1400" kern="1200" dirty="0"/>
        </a:p>
      </dsp:txBody>
      <dsp:txXfrm>
        <a:off x="4966628" y="2600595"/>
        <a:ext cx="969637" cy="470190"/>
      </dsp:txXfrm>
    </dsp:sp>
    <dsp:sp modelId="{DFD203BD-35C3-CE46-B5C9-9F3E81EA5B08}">
      <dsp:nvSpPr>
        <dsp:cNvPr id="0" name=""/>
        <dsp:cNvSpPr/>
      </dsp:nvSpPr>
      <dsp:spPr>
        <a:xfrm>
          <a:off x="5950894" y="2825078"/>
          <a:ext cx="399557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399557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6140683" y="2825702"/>
        <a:ext cx="19977" cy="19977"/>
      </dsp:txXfrm>
    </dsp:sp>
    <dsp:sp modelId="{A4AC2066-E32C-2D44-9327-88CC6ED08DA4}">
      <dsp:nvSpPr>
        <dsp:cNvPr id="0" name=""/>
        <dsp:cNvSpPr/>
      </dsp:nvSpPr>
      <dsp:spPr>
        <a:xfrm>
          <a:off x="6350451" y="2585967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article edit page</a:t>
          </a:r>
        </a:p>
      </dsp:txBody>
      <dsp:txXfrm>
        <a:off x="6365079" y="2600595"/>
        <a:ext cx="969637" cy="470190"/>
      </dsp:txXfrm>
    </dsp:sp>
    <dsp:sp modelId="{E394B972-FD9D-934F-8446-E98747B5FBA0}">
      <dsp:nvSpPr>
        <dsp:cNvPr id="0" name=""/>
        <dsp:cNvSpPr/>
      </dsp:nvSpPr>
      <dsp:spPr>
        <a:xfrm rot="2142401">
          <a:off x="4506194" y="3255850"/>
          <a:ext cx="492056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492056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739920" y="3254162"/>
        <a:ext cx="24602" cy="24602"/>
      </dsp:txXfrm>
    </dsp:sp>
    <dsp:sp modelId="{A8D5209B-E297-4B40-8A67-E9ECFD6F786D}">
      <dsp:nvSpPr>
        <dsp:cNvPr id="0" name=""/>
        <dsp:cNvSpPr/>
      </dsp:nvSpPr>
      <dsp:spPr>
        <a:xfrm>
          <a:off x="4952000" y="3160331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edit profile</a:t>
          </a:r>
        </a:p>
      </dsp:txBody>
      <dsp:txXfrm>
        <a:off x="4966628" y="3174959"/>
        <a:ext cx="969637" cy="470190"/>
      </dsp:txXfrm>
    </dsp:sp>
    <dsp:sp modelId="{D20ACA19-D983-514C-A43A-BDF45DAA7C32}">
      <dsp:nvSpPr>
        <dsp:cNvPr id="0" name=""/>
        <dsp:cNvSpPr/>
      </dsp:nvSpPr>
      <dsp:spPr>
        <a:xfrm rot="3907178">
          <a:off x="4277378" y="3543032"/>
          <a:ext cx="949687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949687" y="106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/>
        </a:p>
      </dsp:txBody>
      <dsp:txXfrm>
        <a:off x="4728480" y="3529903"/>
        <a:ext cx="47484" cy="47484"/>
      </dsp:txXfrm>
    </dsp:sp>
    <dsp:sp modelId="{6397C9E2-BB14-9543-9A10-1948A5EAFCC9}">
      <dsp:nvSpPr>
        <dsp:cNvPr id="0" name=""/>
        <dsp:cNvSpPr/>
      </dsp:nvSpPr>
      <dsp:spPr>
        <a:xfrm>
          <a:off x="4952000" y="3734695"/>
          <a:ext cx="998893" cy="49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400" kern="1200" dirty="0"/>
            <a:t>give us feedback</a:t>
          </a:r>
        </a:p>
      </dsp:txBody>
      <dsp:txXfrm>
        <a:off x="4966628" y="3749323"/>
        <a:ext cx="969637" cy="47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4522B3-DFCB-324F-A6BC-FF074991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44070DF-CE1D-5C4C-A558-8925BE3F5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8A9E60-77DA-EC41-AB61-1024EED64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A4EC38-6F59-9B4D-B643-932B5D47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863159-CF4E-A146-A9BA-C5F82F50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040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43157F-EA21-EF44-983F-3DE24B6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90D1770-8B5C-0141-ACED-ED45EEA1A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16A892-1B69-1C40-90A7-2375D14A0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C3D2A3-F5BA-9F4F-B4F6-F9F3F54EE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4A9F87-65DF-1145-8BB6-B7175558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3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DCC3C89-2975-1249-BE10-4A743330B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09BE343-ABEB-FE43-ADDD-EE1F66D9B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0DD06C-197C-4447-A3E5-9A4A9742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DDEC2B-44E5-064B-924C-34C71BE0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8CDC86-3050-7546-8B95-F2A6CE4B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0705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9FFE79-F709-8D4A-B646-3D5CCF45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EDEF49-5AB4-ED41-8597-4F2DC1DDB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4C4373-4F5F-B141-B5A4-D09C326D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F8723E-AD04-CC41-88D0-5242FF13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B7FDA9-00FF-1548-B939-22F08A31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53214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8E64ED-BD7A-D848-BC6E-37196235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F8C5D9-BE92-FC45-A61D-1830A77EF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BCAD53-2713-FA45-8410-9CF7A341F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D61EBC-1BE9-8E44-98D7-F215CB41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FBC947-8228-EF40-A996-9265725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898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A62BE-201C-724A-BE40-6C80AC58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DA84E2-F891-844D-A5A4-B1A1C32EA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1BAF317-EF1C-F947-880D-11F3A3604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A5DD0DD-A50C-7344-8202-22447588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45FDCA-8252-6049-8AEE-BC838180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63C51A3-25FF-8A4A-A280-BEFD2BED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6125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5F7C0-C18E-7646-B530-51EAAC13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DD777A8-0A69-BE4A-A67D-CC063130A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056A3E1-559D-1042-81D6-283D77BC8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61C593A-796A-1245-86F9-74D4480F0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CC39BEB-EC2E-4040-9FFD-E63E967AC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F9F5830-94FE-2347-9DAC-A34AD848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B58F165-1DEB-F545-A6B9-147DB700D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4258E0F-BC47-294B-A2C4-1EA3A004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51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8BE321-02BD-5E48-A3E1-118D4AFE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1016D04-4E99-4842-B048-241B79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CF5237-362D-7648-8C90-EB2FBFCC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CEAB8B-1773-2E4D-905B-59266AD3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7330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9A58F61-1A83-2740-B9B1-04D044CA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767300-3F1C-254D-9B3C-AB55512E2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2B33CD-F61C-B342-B6A5-C0712A1D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826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296879-3896-5947-BCCF-187897C91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08EA7B-DC0F-8B48-BB14-C0C07634B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0D27F7-BFEA-A04F-9E84-09FDF0B05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3AE37E-1598-1946-B140-F1DAF1EA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23DD39C-8983-6F42-B861-0691B713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881678B-4434-7040-9AE6-02A97A29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109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34737C-8F47-2243-9191-EB26FF8E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BFFA096-1766-5843-9E1C-CA736E7BA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45AD8CC-0650-E54A-95F6-55377D9BD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38128C-61A2-8D49-8BF3-34CCBE70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3B90107-A327-584D-9E02-1F83E9F3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610CD9-D72E-AA42-A8D4-72E6EB0C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7316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7984ADE-48B3-E34B-AE78-9EF4B660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B13A240-815C-954A-9879-D2B42461B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E09591-F079-D747-9077-41F0ABE38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E571-4BA7-1A4B-B8CB-9DC369348D3C}" type="datetimeFigureOut">
              <a:rPr kumimoji="1" lang="zh-TW" altLang="en-US" smtClean="0"/>
              <a:t>2021/3/5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06F8DD-5D8E-564A-A1B2-4717BBD42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2A6B5E-6498-8E4D-A170-8D25D83E2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1B053-6FA4-6548-A986-7A2A4BDDE4F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72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xd.adobe.com/view/d8b2faa6-1e7b-43f1-a607-f969180ee496-8de1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8EB7623B-6147-FF4F-9C9B-B582FA8D5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905041"/>
              </p:ext>
            </p:extLst>
          </p:nvPr>
        </p:nvGraphicFramePr>
        <p:xfrm>
          <a:off x="1295583" y="2100933"/>
          <a:ext cx="8105994" cy="423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30A11A3E-F55B-C14A-A91D-CA936BC3D2D4}"/>
              </a:ext>
            </a:extLst>
          </p:cNvPr>
          <p:cNvSpPr txBox="1"/>
          <p:nvPr/>
        </p:nvSpPr>
        <p:spPr>
          <a:xfrm>
            <a:off x="688768" y="644079"/>
            <a:ext cx="238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AIOT website</a:t>
            </a:r>
            <a:endParaRPr kumimoji="1" lang="zh-TW" altLang="en-US" sz="32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D5D9716-57E1-7E43-9330-640D741C765C}"/>
              </a:ext>
            </a:extLst>
          </p:cNvPr>
          <p:cNvSpPr txBox="1"/>
          <p:nvPr/>
        </p:nvSpPr>
        <p:spPr>
          <a:xfrm>
            <a:off x="688768" y="1228854"/>
            <a:ext cx="7351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Website layout:</a:t>
            </a:r>
          </a:p>
          <a:p>
            <a:r>
              <a:rPr kumimoji="1" lang="en" altLang="zh-TW" dirty="0">
                <a:hlinkClick r:id="rId7"/>
              </a:rPr>
              <a:t>https://</a:t>
            </a:r>
            <a:r>
              <a:rPr kumimoji="1" lang="en" altLang="zh-TW" dirty="0" err="1">
                <a:hlinkClick r:id="rId7"/>
              </a:rPr>
              <a:t>xd.adobe.com</a:t>
            </a:r>
            <a:r>
              <a:rPr kumimoji="1" lang="en" altLang="zh-TW" dirty="0">
                <a:hlinkClick r:id="rId7"/>
              </a:rPr>
              <a:t>/view/d8b2faa6-1e7b-43f1-a607-f969180ee496-8de1/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033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0A11A3E-F55B-C14A-A91D-CA936BC3D2D4}"/>
              </a:ext>
            </a:extLst>
          </p:cNvPr>
          <p:cNvSpPr txBox="1"/>
          <p:nvPr/>
        </p:nvSpPr>
        <p:spPr>
          <a:xfrm>
            <a:off x="688768" y="644079"/>
            <a:ext cx="2458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Member area</a:t>
            </a:r>
            <a:endParaRPr kumimoji="1" lang="zh-TW" altLang="en-US" sz="32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69FF1A-AFFF-C24A-BB05-D94DE526CF92}"/>
              </a:ext>
            </a:extLst>
          </p:cNvPr>
          <p:cNvSpPr txBox="1"/>
          <p:nvPr/>
        </p:nvSpPr>
        <p:spPr>
          <a:xfrm>
            <a:off x="648427" y="1411059"/>
            <a:ext cx="308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Edit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Cannot edit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Account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User name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6F21FEA-5475-C045-8788-D6E9A6D0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175" y="734538"/>
            <a:ext cx="5888202" cy="460935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532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0A11A3E-F55B-C14A-A91D-CA936BC3D2D4}"/>
              </a:ext>
            </a:extLst>
          </p:cNvPr>
          <p:cNvSpPr txBox="1"/>
          <p:nvPr/>
        </p:nvSpPr>
        <p:spPr>
          <a:xfrm>
            <a:off x="688768" y="644079"/>
            <a:ext cx="2458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Member area</a:t>
            </a:r>
            <a:endParaRPr kumimoji="1" lang="zh-TW" altLang="en-US" sz="32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69FF1A-AFFF-C24A-BB05-D94DE526CF92}"/>
              </a:ext>
            </a:extLst>
          </p:cNvPr>
          <p:cNvSpPr txBox="1"/>
          <p:nvPr/>
        </p:nvSpPr>
        <p:spPr>
          <a:xfrm>
            <a:off x="648427" y="1411059"/>
            <a:ext cx="308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Give us feedback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6F21FEA-5475-C045-8788-D6E9A6D0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53113" y="1008858"/>
            <a:ext cx="5957964" cy="50363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757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0A11A3E-F55B-C14A-A91D-CA936BC3D2D4}"/>
              </a:ext>
            </a:extLst>
          </p:cNvPr>
          <p:cNvSpPr txBox="1"/>
          <p:nvPr/>
        </p:nvSpPr>
        <p:spPr>
          <a:xfrm>
            <a:off x="688768" y="644079"/>
            <a:ext cx="108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index</a:t>
            </a:r>
            <a:endParaRPr kumimoji="1" lang="zh-TW" altLang="en-US" sz="32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69FF1A-AFFF-C24A-BB05-D94DE526CF92}"/>
              </a:ext>
            </a:extLst>
          </p:cNvPr>
          <p:cNvSpPr txBox="1"/>
          <p:nvPr/>
        </p:nvSpPr>
        <p:spPr>
          <a:xfrm>
            <a:off x="914400" y="1558977"/>
            <a:ext cx="2499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Slider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3 box</a:t>
            </a:r>
            <a:r>
              <a:rPr kumimoji="1" lang="zh-TW" altLang="en-US" dirty="0"/>
              <a:t> </a:t>
            </a:r>
            <a:r>
              <a:rPr kumimoji="1" lang="en-US" altLang="zh-TW" dirty="0"/>
              <a:t>to introduction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Slogan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about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Video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TW" dirty="0"/>
              <a:t>Blog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TW" dirty="0"/>
          </a:p>
        </p:txBody>
      </p:sp>
      <p:pic>
        <p:nvPicPr>
          <p:cNvPr id="9" name="圖片 8" descr="一張含有 文字, 螢幕擷取畫面, 監視器 的圖片&#10;&#10;自動產生的描述">
            <a:extLst>
              <a:ext uri="{FF2B5EF4-FFF2-40B4-BE49-F238E27FC236}">
                <a16:creationId xmlns:a16="http://schemas.microsoft.com/office/drawing/2014/main" id="{D1691EDC-14E6-7F4C-B0FD-AA55C485E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863" y="0"/>
            <a:ext cx="3132848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127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0A11A3E-F55B-C14A-A91D-CA936BC3D2D4}"/>
              </a:ext>
            </a:extLst>
          </p:cNvPr>
          <p:cNvSpPr txBox="1"/>
          <p:nvPr/>
        </p:nvSpPr>
        <p:spPr>
          <a:xfrm>
            <a:off x="688768" y="644079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about</a:t>
            </a:r>
            <a:endParaRPr kumimoji="1" lang="zh-TW" altLang="en-US" sz="32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69FF1A-AFFF-C24A-BB05-D94DE526CF92}"/>
              </a:ext>
            </a:extLst>
          </p:cNvPr>
          <p:cNvSpPr txBox="1"/>
          <p:nvPr/>
        </p:nvSpPr>
        <p:spPr>
          <a:xfrm>
            <a:off x="648427" y="1411059"/>
            <a:ext cx="27267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Main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title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Link</a:t>
            </a:r>
          </a:p>
        </p:txBody>
      </p:sp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70BEB52C-E2F4-474A-8E4A-86EE63990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746" y="0"/>
            <a:ext cx="4216254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F515629-D288-EB44-B621-82BB0E856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861" y="549950"/>
            <a:ext cx="3948812" cy="50964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54769B2-3E8C-4843-A551-060971447270}"/>
              </a:ext>
            </a:extLst>
          </p:cNvPr>
          <p:cNvSpPr txBox="1"/>
          <p:nvPr/>
        </p:nvSpPr>
        <p:spPr>
          <a:xfrm>
            <a:off x="648427" y="3017093"/>
            <a:ext cx="3088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 err="1"/>
              <a:t>Spage</a:t>
            </a:r>
            <a:endParaRPr kumimoji="1" lang="en-US" altLang="zh-TW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title</a:t>
            </a:r>
            <a:endParaRPr lang="zh-TW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Content : text and image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759910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0A11A3E-F55B-C14A-A91D-CA936BC3D2D4}"/>
              </a:ext>
            </a:extLst>
          </p:cNvPr>
          <p:cNvSpPr txBox="1"/>
          <p:nvPr/>
        </p:nvSpPr>
        <p:spPr>
          <a:xfrm>
            <a:off x="688768" y="644079"/>
            <a:ext cx="1497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/>
              <a:t>product</a:t>
            </a:r>
            <a:endParaRPr kumimoji="1" lang="zh-TW" altLang="en-US" sz="32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69FF1A-AFFF-C24A-BB05-D94DE526CF92}"/>
              </a:ext>
            </a:extLst>
          </p:cNvPr>
          <p:cNvSpPr txBox="1"/>
          <p:nvPr/>
        </p:nvSpPr>
        <p:spPr>
          <a:xfrm>
            <a:off x="648427" y="1411059"/>
            <a:ext cx="3088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Main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Navbar ( include </a:t>
            </a:r>
            <a:r>
              <a:rPr lang="en-US" altLang="zh-TW" dirty="0" err="1"/>
              <a:t>searchbox</a:t>
            </a:r>
            <a:r>
              <a:rPr lang="en-US" altLang="zh-TW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Product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Image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Title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Add to the cart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4769B2-3E8C-4843-A551-060971447270}"/>
              </a:ext>
            </a:extLst>
          </p:cNvPr>
          <p:cNvSpPr txBox="1"/>
          <p:nvPr/>
        </p:nvSpPr>
        <p:spPr>
          <a:xfrm>
            <a:off x="648427" y="3625987"/>
            <a:ext cx="3088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 err="1"/>
              <a:t>Spage</a:t>
            </a:r>
            <a:endParaRPr kumimoji="1" lang="en-US" altLang="zh-TW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image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title</a:t>
            </a:r>
            <a:endParaRPr lang="zh-TW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Information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Quantity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Button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add to the cart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buy now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Content : Text and image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093F518-0A95-694F-8ACB-0F38FA702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129" y="885734"/>
            <a:ext cx="4139817" cy="42627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D95A05B-8894-BE42-8DEC-EA748CFA6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934" y="9417"/>
            <a:ext cx="3175919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4139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0A11A3E-F55B-C14A-A91D-CA936BC3D2D4}"/>
              </a:ext>
            </a:extLst>
          </p:cNvPr>
          <p:cNvSpPr txBox="1"/>
          <p:nvPr/>
        </p:nvSpPr>
        <p:spPr>
          <a:xfrm>
            <a:off x="688768" y="644079"/>
            <a:ext cx="1365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/>
              <a:t>project</a:t>
            </a:r>
            <a:endParaRPr kumimoji="1" lang="zh-TW" altLang="en-US" sz="32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69FF1A-AFFF-C24A-BB05-D94DE526CF92}"/>
              </a:ext>
            </a:extLst>
          </p:cNvPr>
          <p:cNvSpPr txBox="1"/>
          <p:nvPr/>
        </p:nvSpPr>
        <p:spPr>
          <a:xfrm>
            <a:off x="648427" y="1411059"/>
            <a:ext cx="3088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/>
              <a:t>Main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/>
              <a:t>Navbar ( include searchbox)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/>
              <a:t>Project list</a:t>
            </a:r>
            <a:endParaRPr lang="en-US" alt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4769B2-3E8C-4843-A551-060971447270}"/>
              </a:ext>
            </a:extLst>
          </p:cNvPr>
          <p:cNvSpPr txBox="1"/>
          <p:nvPr/>
        </p:nvSpPr>
        <p:spPr>
          <a:xfrm>
            <a:off x="648427" y="2563129"/>
            <a:ext cx="3088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 err="1"/>
              <a:t>Spage</a:t>
            </a:r>
            <a:endParaRPr lang="en-US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title</a:t>
            </a:r>
            <a:endParaRPr lang="zh-TW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Content : Text and image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Comment area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453772C-9741-BA43-837F-8BB0B03C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898" y="818018"/>
            <a:ext cx="4393189" cy="45236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FBF29DE-7136-3F41-8990-674C37C4D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197" y="0"/>
            <a:ext cx="3144069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209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0A11A3E-F55B-C14A-A91D-CA936BC3D2D4}"/>
              </a:ext>
            </a:extLst>
          </p:cNvPr>
          <p:cNvSpPr txBox="1"/>
          <p:nvPr/>
        </p:nvSpPr>
        <p:spPr>
          <a:xfrm>
            <a:off x="688768" y="644079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blog</a:t>
            </a:r>
            <a:endParaRPr kumimoji="1" lang="zh-TW" altLang="en-US" sz="32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69FF1A-AFFF-C24A-BB05-D94DE526CF92}"/>
              </a:ext>
            </a:extLst>
          </p:cNvPr>
          <p:cNvSpPr txBox="1"/>
          <p:nvPr/>
        </p:nvSpPr>
        <p:spPr>
          <a:xfrm>
            <a:off x="648427" y="1411059"/>
            <a:ext cx="3088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Main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Navbar ( include </a:t>
            </a:r>
            <a:r>
              <a:rPr lang="en-US" altLang="zh-TW" dirty="0" err="1"/>
              <a:t>searchbox</a:t>
            </a:r>
            <a:r>
              <a:rPr lang="en-US" altLang="zh-TW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article list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4769B2-3E8C-4843-A551-060971447270}"/>
              </a:ext>
            </a:extLst>
          </p:cNvPr>
          <p:cNvSpPr txBox="1"/>
          <p:nvPr/>
        </p:nvSpPr>
        <p:spPr>
          <a:xfrm>
            <a:off x="648427" y="2563129"/>
            <a:ext cx="30883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 err="1"/>
              <a:t>Spage</a:t>
            </a:r>
            <a:endParaRPr lang="en-US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Artiale</a:t>
            </a:r>
            <a:r>
              <a:rPr lang="en-US" altLang="zh-TW" dirty="0"/>
              <a:t> author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profile picture</a:t>
            </a:r>
            <a:r>
              <a:rPr lang="zh-TW" altLang="zh-TW" dirty="0">
                <a:effectLst/>
              </a:rPr>
              <a:t> </a:t>
            </a:r>
            <a:endParaRPr lang="en-US" altLang="zh-TW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school</a:t>
            </a:r>
            <a:endParaRPr lang="zh-TW" altLang="zh-TW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date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Content : Text and image</a:t>
            </a:r>
          </a:p>
        </p:txBody>
      </p:sp>
      <p:pic>
        <p:nvPicPr>
          <p:cNvPr id="6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63E0EC1F-8C1A-1444-BE77-DFBCFC5C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341" y="21210"/>
            <a:ext cx="4030413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5E534EC-1949-D54C-B396-70B1F78FD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973" y="21210"/>
            <a:ext cx="4465025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6208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0A11A3E-F55B-C14A-A91D-CA936BC3D2D4}"/>
              </a:ext>
            </a:extLst>
          </p:cNvPr>
          <p:cNvSpPr txBox="1"/>
          <p:nvPr/>
        </p:nvSpPr>
        <p:spPr>
          <a:xfrm>
            <a:off x="688768" y="644079"/>
            <a:ext cx="2458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Member area</a:t>
            </a:r>
            <a:endParaRPr kumimoji="1" lang="zh-TW" altLang="en-US" sz="32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69FF1A-AFFF-C24A-BB05-D94DE526CF92}"/>
              </a:ext>
            </a:extLst>
          </p:cNvPr>
          <p:cNvSpPr txBox="1"/>
          <p:nvPr/>
        </p:nvSpPr>
        <p:spPr>
          <a:xfrm>
            <a:off x="648427" y="1411059"/>
            <a:ext cx="3088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Log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54769B2-3E8C-4843-A551-060971447270}"/>
              </a:ext>
            </a:extLst>
          </p:cNvPr>
          <p:cNvSpPr txBox="1"/>
          <p:nvPr/>
        </p:nvSpPr>
        <p:spPr>
          <a:xfrm>
            <a:off x="648427" y="1897095"/>
            <a:ext cx="308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register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0D31986-D8FB-8B45-BAA8-044A4805A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97" y="1411059"/>
            <a:ext cx="4712401" cy="37183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F13DCBA-14A1-2C47-BE17-C5B0134F6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598" y="1411059"/>
            <a:ext cx="4712402" cy="29452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809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0A11A3E-F55B-C14A-A91D-CA936BC3D2D4}"/>
              </a:ext>
            </a:extLst>
          </p:cNvPr>
          <p:cNvSpPr txBox="1"/>
          <p:nvPr/>
        </p:nvSpPr>
        <p:spPr>
          <a:xfrm>
            <a:off x="688768" y="644079"/>
            <a:ext cx="2458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Member area</a:t>
            </a:r>
            <a:endParaRPr kumimoji="1" lang="zh-TW" altLang="en-US" sz="32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69FF1A-AFFF-C24A-BB05-D94DE526CF92}"/>
              </a:ext>
            </a:extLst>
          </p:cNvPr>
          <p:cNvSpPr txBox="1"/>
          <p:nvPr/>
        </p:nvSpPr>
        <p:spPr>
          <a:xfrm>
            <a:off x="648427" y="1411059"/>
            <a:ext cx="30883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Search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Order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Order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Product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Price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ststus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  <p:pic>
        <p:nvPicPr>
          <p:cNvPr id="4" name="圖片 3" descr="一張含有 桌 的圖片&#10;&#10;自動產生的描述">
            <a:extLst>
              <a:ext uri="{FF2B5EF4-FFF2-40B4-BE49-F238E27FC236}">
                <a16:creationId xmlns:a16="http://schemas.microsoft.com/office/drawing/2014/main" id="{09D455DB-753B-5C48-9039-4B932818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402" y="644079"/>
            <a:ext cx="6442171" cy="40263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2072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30A11A3E-F55B-C14A-A91D-CA936BC3D2D4}"/>
              </a:ext>
            </a:extLst>
          </p:cNvPr>
          <p:cNvSpPr txBox="1"/>
          <p:nvPr/>
        </p:nvSpPr>
        <p:spPr>
          <a:xfrm>
            <a:off x="688768" y="644079"/>
            <a:ext cx="2458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3200" dirty="0"/>
              <a:t>Member area</a:t>
            </a:r>
            <a:endParaRPr kumimoji="1" lang="zh-TW" altLang="en-US" sz="32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69FF1A-AFFF-C24A-BB05-D94DE526CF92}"/>
              </a:ext>
            </a:extLst>
          </p:cNvPr>
          <p:cNvSpPr txBox="1"/>
          <p:nvPr/>
        </p:nvSpPr>
        <p:spPr>
          <a:xfrm>
            <a:off x="648427" y="1411059"/>
            <a:ext cx="3088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Article-main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Creative new article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Search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Article title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Edit (to the editor page)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dirty="0"/>
              <a:t>Delete (modal)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F3D2A33-CBC1-F24E-99AC-65291AA0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124" y="3016431"/>
            <a:ext cx="4638876" cy="3841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F6168DC-3923-3542-8526-DFC28F209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638" y="529702"/>
            <a:ext cx="4638876" cy="2899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963CC1F3-0073-F146-A8A5-DEDFF97960D4}"/>
              </a:ext>
            </a:extLst>
          </p:cNvPr>
          <p:cNvSpPr txBox="1"/>
          <p:nvPr/>
        </p:nvSpPr>
        <p:spPr>
          <a:xfrm>
            <a:off x="630842" y="3901588"/>
            <a:ext cx="3088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/>
              <a:t>Article-edit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Subject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Content ( editor )</a:t>
            </a:r>
          </a:p>
        </p:txBody>
      </p:sp>
    </p:spTree>
    <p:extLst>
      <p:ext uri="{BB962C8B-B14F-4D97-AF65-F5344CB8AC3E}">
        <p14:creationId xmlns:p14="http://schemas.microsoft.com/office/powerpoint/2010/main" val="4138913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208</Words>
  <Application>Microsoft Macintosh PowerPoint</Application>
  <PresentationFormat>寬螢幕</PresentationFormat>
  <Paragraphs>103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Min Jung Tsai</dc:creator>
  <cp:lastModifiedBy>Min Jung Tsai</cp:lastModifiedBy>
  <cp:revision>12</cp:revision>
  <dcterms:created xsi:type="dcterms:W3CDTF">2021-03-03T06:12:46Z</dcterms:created>
  <dcterms:modified xsi:type="dcterms:W3CDTF">2021-03-05T02:26:12Z</dcterms:modified>
</cp:coreProperties>
</file>