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53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6FE9D-0FAD-48FE-AA72-76D84FAF36CD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B064-16F2-48B1-9F3D-61320BF337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9055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6FE9D-0FAD-48FE-AA72-76D84FAF36CD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B064-16F2-48B1-9F3D-61320BF337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1524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6FE9D-0FAD-48FE-AA72-76D84FAF36CD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B064-16F2-48B1-9F3D-61320BF337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7736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6FE9D-0FAD-48FE-AA72-76D84FAF36CD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B064-16F2-48B1-9F3D-61320BF337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2099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6FE9D-0FAD-48FE-AA72-76D84FAF36CD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B064-16F2-48B1-9F3D-61320BF337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8828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6FE9D-0FAD-48FE-AA72-76D84FAF36CD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B064-16F2-48B1-9F3D-61320BF337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0053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6FE9D-0FAD-48FE-AA72-76D84FAF36CD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B064-16F2-48B1-9F3D-61320BF337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7838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6FE9D-0FAD-48FE-AA72-76D84FAF36CD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B064-16F2-48B1-9F3D-61320BF337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561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6FE9D-0FAD-48FE-AA72-76D84FAF36CD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B064-16F2-48B1-9F3D-61320BF337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3637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6FE9D-0FAD-48FE-AA72-76D84FAF36CD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B064-16F2-48B1-9F3D-61320BF337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576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6FE9D-0FAD-48FE-AA72-76D84FAF36CD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B064-16F2-48B1-9F3D-61320BF337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2578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6FE9D-0FAD-48FE-AA72-76D84FAF36CD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1B064-16F2-48B1-9F3D-61320BF337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4162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894" y="0"/>
            <a:ext cx="48462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209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Pei En Hsie</dc:creator>
  <cp:lastModifiedBy>Pei En Hsie</cp:lastModifiedBy>
  <cp:revision>1</cp:revision>
  <dcterms:created xsi:type="dcterms:W3CDTF">2022-08-25T04:06:41Z</dcterms:created>
  <dcterms:modified xsi:type="dcterms:W3CDTF">2022-08-25T04:08:40Z</dcterms:modified>
</cp:coreProperties>
</file>