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FF4"/>
    <a:srgbClr val="DFF4DF"/>
    <a:srgbClr val="DBF4BF"/>
    <a:srgbClr val="BFF4C8"/>
    <a:srgbClr val="D34476"/>
    <a:srgbClr val="68C109"/>
    <a:srgbClr val="7BD020"/>
    <a:srgbClr val="BBF293"/>
    <a:srgbClr val="FF9E47"/>
    <a:srgbClr val="30B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79"/>
    <p:restoredTop sz="94640"/>
  </p:normalViewPr>
  <p:slideViewPr>
    <p:cSldViewPr snapToGrid="0" snapToObjects="1">
      <p:cViewPr>
        <p:scale>
          <a:sx n="68" d="100"/>
          <a:sy n="68" d="100"/>
        </p:scale>
        <p:origin x="-3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5932B66-1738-5690-A0C4-05FC3B130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4C1F33F3-F6D6-2763-276E-F1497C3F4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477588F-7F71-BE2B-3CBE-369D541A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323FD8B-17BB-DE0E-E9CA-30ECDCAF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554855E-0ADB-6A0C-6DA4-8E50E93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40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CC3793B-AC27-4232-7EA5-6D169A3A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06BF8157-397F-B01B-3F26-3AC197790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102083E-F527-BE68-BCE1-F0B60CDD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DA8559-FC3F-1F42-5D5A-70F5CE94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9C71651-3D82-F5BC-209D-33DBE1A3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56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8AB26A18-34F5-75FB-69F5-915E6D768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4C85CE32-9667-98C1-F9CA-A867F9690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1DF61C1-7C12-B82B-1701-EE972DFF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A3D726F-B96B-440A-5A4C-73E2F13A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1916F0F-563F-5D99-4D17-B2551A6C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897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76020A0-844D-2E1E-6039-A920D4D1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C042489-59A5-CB72-6181-58EAA500D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16F5F1-3EB8-6097-86D0-24BDE108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0E1383F-DC45-D476-BC50-442EFC4F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867203B-E03B-FEA0-E43A-E873E9B8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07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8704209-E9B3-EF8F-D59A-320AD3CF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F9326242-FA90-D418-E2B5-BE7A1154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745682E-1417-C754-CB3F-5E3FED1C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04F24E2-A428-2929-24D1-B79493E6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B6E2F41-D61E-D02A-4897-2F2A7F3F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594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078AF74-65B8-82A2-0FE3-B0876EB3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9463DB7-3AB6-A84B-E83B-3DD9E700E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B31243CF-3723-8DCB-5690-411709B4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C5EB8DFC-5DC5-F4A1-7B6E-04E33F3C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FDDF9F4-25F2-B738-75E1-F5E550C0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C493D31A-4EB4-1A6B-7102-57ADDBD4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79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EB13B65-6420-4FFE-F281-54EC1EAC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B76C78F-E15E-44CB-4753-E4E8EBD3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FFDDF81-348A-EC05-2AFF-4DCFFE3B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C233951-E278-D3E1-6CD5-F267C5BBB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7A5A4C96-4662-9D0B-E1FB-4E6B2625A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52BDBD68-2C44-883D-9C74-5DE80F15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D234374D-2A29-8954-47E9-B5057028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0280DA-19EC-7AB9-EC37-F5AFD592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091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7A1DD3-D9E3-B93C-9164-0DFA3E83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E1B97CCC-B611-CB8C-49F6-5ADE3CCF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79BA929-9A84-7487-6A8B-98D43ACB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50AE09F6-17B7-D003-E04F-7A42C345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996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B5CBA9DF-91ED-C45C-3A64-C32B6D83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7A1D314D-2759-DC41-CA48-B17CAC61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617A4-C1A3-0E4F-FF59-C2B0F323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25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2AABF62-59DB-4504-E4E5-A57B11A3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4E4A7F3-FC36-E8AE-C724-D1E7BB14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D292D600-09AA-057D-4839-D7FA9C9D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74F4C76-68BA-9B20-B12F-49B4E279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698A5BDF-60FC-2846-47F8-5C10405C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56B9B47-4CD7-FAA9-4A1B-2B5943F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79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53E420-E303-F8EF-79FE-00C22486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B023EEF8-3281-9881-71B1-F74A35C5D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34B554B-F445-D21E-1AF5-9CF0E973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9009280-3612-A267-EAD6-BEFE8510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600B0F0-29FE-95B7-4660-E5B85D3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65F83CE-65BD-5248-CE45-63529405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38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17DB7279-3DC0-D0D4-216F-E3ACA2DE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4427648F-29B4-EC42-E593-187AE8AE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8FA3EBC-ED06-326D-3C8A-7728D311B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E88B220-8E64-B772-7248-D3270C65A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764EC8-6FA5-BE4A-0275-D5D1F4547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179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atico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zh-tw/" TargetMode="External"/><Relationship Id="rId2" Type="http://schemas.openxmlformats.org/officeDocument/2006/relationships/hyperlink" Target="https://unsplas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ipponcolors.com/" TargetMode="External"/><Relationship Id="rId2" Type="http://schemas.openxmlformats.org/officeDocument/2006/relationships/hyperlink" Target="https://coolors.co/palettes/tre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gradient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4db.cc/" TargetMode="External"/><Relationship Id="rId2" Type="http://schemas.openxmlformats.org/officeDocument/2006/relationships/hyperlink" Target="https://dribbb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wwwards.com/" TargetMode="External"/><Relationship Id="rId4" Type="http://schemas.openxmlformats.org/officeDocument/2006/relationships/hyperlink" Target="https://onepagelove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queryscript.net/" TargetMode="External"/><Relationship Id="rId2" Type="http://schemas.openxmlformats.org/officeDocument/2006/relationships/hyperlink" Target="https://bootstrap5.hexschool.com/docs/5.0/getting-started/introduc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ntawesome.com/" TargetMode="External"/><Relationship Id="rId5" Type="http://schemas.openxmlformats.org/officeDocument/2006/relationships/hyperlink" Target="https://fonts.google.com/icons?icon.set=Material+Icons" TargetMode="External"/><Relationship Id="rId4" Type="http://schemas.openxmlformats.org/officeDocument/2006/relationships/hyperlink" Target="https://codepen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A31F4E8-B0E1-8257-12AC-821A4DB2486F}"/>
              </a:ext>
            </a:extLst>
          </p:cNvPr>
          <p:cNvSpPr/>
          <p:nvPr/>
        </p:nvSpPr>
        <p:spPr>
          <a:xfrm>
            <a:off x="0" y="0"/>
            <a:ext cx="12192000" cy="3614738"/>
          </a:xfrm>
          <a:prstGeom prst="rect">
            <a:avLst/>
          </a:prstGeom>
          <a:solidFill>
            <a:srgbClr val="E8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1EEC4AA-E547-628E-EF29-D6B125CE9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網頁前端設計相關資源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27BA9D9-B0EC-2490-3FD2-B41DC627A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8054"/>
            <a:ext cx="9144000" cy="1655762"/>
          </a:xfrm>
        </p:spPr>
        <p:txBody>
          <a:bodyPr/>
          <a:lstStyle/>
          <a:p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設計素材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設計靈感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|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前端資源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|</a:t>
            </a:r>
            <a:endParaRPr kumimoji="1"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xmlns="" id="{4E8176E4-FCBA-9637-08BE-AF812BB1BC66}"/>
              </a:ext>
            </a:extLst>
          </p:cNvPr>
          <p:cNvSpPr txBox="1">
            <a:spLocks/>
          </p:cNvSpPr>
          <p:nvPr/>
        </p:nvSpPr>
        <p:spPr>
          <a:xfrm>
            <a:off x="1524000" y="5988051"/>
            <a:ext cx="9144000" cy="31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1600" dirty="0" err="1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Mimino</a:t>
            </a:r>
            <a:r>
              <a:rPr kumimoji="1" lang="en-US" altLang="zh-TW" sz="1600" dirty="0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Tsai 2022-07</a:t>
            </a:r>
            <a:endParaRPr kumimoji="1" lang="zh-TW" altLang="en-US" sz="1600" dirty="0">
              <a:solidFill>
                <a:srgbClr val="D34476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671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無版權素材</a:t>
            </a:r>
          </a:p>
        </p:txBody>
      </p:sp>
      <p:graphicFrame>
        <p:nvGraphicFramePr>
          <p:cNvPr id="10" name="表格 7">
            <a:extLst>
              <a:ext uri="{FF2B5EF4-FFF2-40B4-BE49-F238E27FC236}">
                <a16:creationId xmlns:a16="http://schemas.microsoft.com/office/drawing/2014/main" xmlns="" id="{C5B53765-18EE-81CE-117A-F1C19BAE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87349"/>
              </p:ext>
            </p:extLst>
          </p:nvPr>
        </p:nvGraphicFramePr>
        <p:xfrm>
          <a:off x="1257300" y="1415631"/>
          <a:ext cx="9321800" cy="2112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xmlns="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xmlns="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Flaticon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Icon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素材（免費版僅提供</a:t>
                      </a:r>
                      <a:r>
                        <a:rPr kumimoji="1" lang="en-US" altLang="zh-TW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png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下載）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https://www.flaticon.com/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Freepik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向量圖、照片（每日提供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次免費下載）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https://www.flaticon.com/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912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無版權圖片素材</a:t>
            </a:r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xmlns="" id="{F815AB7E-F450-9B73-02D1-3652AE6DA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50095"/>
              </p:ext>
            </p:extLst>
          </p:nvPr>
        </p:nvGraphicFramePr>
        <p:xfrm>
          <a:off x="1257300" y="1415631"/>
          <a:ext cx="9321800" cy="2051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xmlns="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xmlns="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Unsplash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https://unsplash.com/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Pexels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https://www.pexels.com/zh-tw/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Pixabay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https://pixabay.com/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7026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3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色彩參考網站</a:t>
            </a:r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xmlns="" id="{F815AB7E-F450-9B73-02D1-3652AE6DA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32764"/>
              </p:ext>
            </p:extLst>
          </p:nvPr>
        </p:nvGraphicFramePr>
        <p:xfrm>
          <a:off x="1257300" y="1415631"/>
          <a:ext cx="9321800" cy="2576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xmlns="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xmlns="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Colors</a:t>
                      </a:r>
                    </a:p>
                    <a:p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色彩盤組合，可依據色系、色系等進行搜尋，也可自行建立自己的色盤。</a:t>
                      </a:r>
                      <a:endParaRPr kumimoji="1" lang="en-US" altLang="zh-TW" b="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https://coolors.co/palettes/trending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NIPPON COLORS - </a:t>
                      </a:r>
                      <a:r>
                        <a:rPr kumimoji="1"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日本</a:t>
                      </a:r>
                      <a:r>
                        <a:rPr kumimoji="1" lang="ja-JP" altLang="en-US" b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の</a:t>
                      </a:r>
                      <a:r>
                        <a:rPr kumimoji="1"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伝統色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https://nipponcolors.com/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itemo</a:t>
                      </a: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webgradient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kumimoji="1" lang="en-US" altLang="zh-TW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180</a:t>
                      </a:r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款網頁漸層配色（可產生</a:t>
                      </a:r>
                      <a:r>
                        <a:rPr kumimoji="1" lang="en-US" altLang="zh-TW" b="0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css</a:t>
                      </a:r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碼）</a:t>
                      </a:r>
                      <a:endParaRPr kumimoji="1" lang="en-US" altLang="zh-TW" b="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https://webgradients.com/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7026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7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/</a:t>
            </a:r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網頁設計參考資源</a:t>
            </a:r>
          </a:p>
        </p:txBody>
      </p:sp>
      <p:graphicFrame>
        <p:nvGraphicFramePr>
          <p:cNvPr id="6" name="表格 7">
            <a:extLst>
              <a:ext uri="{FF2B5EF4-FFF2-40B4-BE49-F238E27FC236}">
                <a16:creationId xmlns:a16="http://schemas.microsoft.com/office/drawing/2014/main" xmlns="" id="{014D2CF9-5C7B-ED7F-61AB-58EA12AAB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0368"/>
              </p:ext>
            </p:extLst>
          </p:nvPr>
        </p:nvGraphicFramePr>
        <p:xfrm>
          <a:off x="1257300" y="1415631"/>
          <a:ext cx="9321800" cy="3718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xmlns="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xmlns="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Dribbble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網頁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/app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設計作品集網站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https://dribbble.com/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4db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日本地區網站彙整網站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http://4db.cc/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Onepagelove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一頁式網站模板、資源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https://onepagelove.com/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7026351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awwwards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網站模板、資源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5"/>
                        </a:rPr>
                        <a:t>https://www.awwwards.com/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71016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2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網頁前端資源</a:t>
            </a:r>
          </a:p>
        </p:txBody>
      </p:sp>
      <p:graphicFrame>
        <p:nvGraphicFramePr>
          <p:cNvPr id="6" name="表格 7">
            <a:extLst>
              <a:ext uri="{FF2B5EF4-FFF2-40B4-BE49-F238E27FC236}">
                <a16:creationId xmlns:a16="http://schemas.microsoft.com/office/drawing/2014/main" xmlns="" id="{014D2CF9-5C7B-ED7F-61AB-58EA12AAB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39150"/>
              </p:ext>
            </p:extLst>
          </p:nvPr>
        </p:nvGraphicFramePr>
        <p:xfrm>
          <a:off x="1257300" y="1415631"/>
          <a:ext cx="9321800" cy="4588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xmlns="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xmlns="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Bootstrap 5</a:t>
                      </a:r>
                      <a:r>
                        <a:rPr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繁體中文文件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https://bootstrap5.hexschool.com/docs/5.0/getting-started/introduction/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Jquery</a:t>
                      </a: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kumimoji="1"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套件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https://www.jqueryscript.net/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CodePen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前端作品或靈感找尋的好地方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https://codepen.io/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7026351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Google Material Icons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Google 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所提供的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icon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，可直接取得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icon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程式碼，網頁引入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CDN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即可使用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5"/>
                        </a:rPr>
                        <a:t>https://fonts.google.com/icons?icon.set=Material+Icons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710168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Font Awesome Icons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註冊帳號後可免費取得</a:t>
                      </a:r>
                      <a:r>
                        <a:rPr kumimoji="1" lang="en-US" altLang="zh-TW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CDN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6"/>
                        </a:rPr>
                        <a:t>https://fontawesome.com/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03616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46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272</Words>
  <Application>Microsoft Office PowerPoint</Application>
  <PresentationFormat>自訂</PresentationFormat>
  <Paragraphs>63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網頁前端設計相關資源</vt:lpstr>
      <vt:lpstr>無版權素材</vt:lpstr>
      <vt:lpstr>無版權圖片素材</vt:lpstr>
      <vt:lpstr>色彩參考網站</vt:lpstr>
      <vt:lpstr>UI / 網頁設計參考資源</vt:lpstr>
      <vt:lpstr>網頁前端資源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網頁前端設計師</dc:title>
  <dc:creator>Min Jung Tsai</dc:creator>
  <cp:lastModifiedBy>USER</cp:lastModifiedBy>
  <cp:revision>5</cp:revision>
  <dcterms:created xsi:type="dcterms:W3CDTF">2022-07-13T09:58:25Z</dcterms:created>
  <dcterms:modified xsi:type="dcterms:W3CDTF">2022-08-01T06:11:17Z</dcterms:modified>
</cp:coreProperties>
</file>