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CA3FE9-D51E-4C04-B956-67D779F9E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0E9E3D-552F-4350-9505-25A49F8A1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C7A925-9E1A-414F-986A-E0A742DC9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E1A682-4048-4B46-924C-BA3F879A6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10F539-5232-4D70-9704-2B63E957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332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37001B-131B-4BED-85EA-6E9F26CB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0C21169-D88B-49D7-9498-041674199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FA7480C-73FD-435C-8EA1-16D50214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BE5C35-93A2-496A-AE4E-D3C67D7B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AA451F-228C-4F99-B360-E39DD1A6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09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04C5C41-93F0-4417-A494-E1326A57E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F892B5-2E0F-4BC8-BFD8-E3AC4E7B7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F5DBCB-ECDD-4253-AC6B-2F1D2BC4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8E27F0-78CB-456F-BE0B-D7E184F5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AFFF50-F6C0-46BB-8B3A-F0C5AA2E3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730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C8886E-15DB-4D5F-A893-3AA6B9CF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19E01C-BD75-48B1-BF46-7A79E975A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668160-51DA-43BD-85E5-E7B70ADF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7695CF-5500-4835-B384-93CCEEBDF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64EFD2-7AE9-4AF8-85AA-2443F3E5C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23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E8AED7-0BA7-4D41-A96C-D5A40F77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2F628C-00D6-49FA-9949-D21221752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290CDE-AF10-4768-A40A-99E6D68C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D2C031-BCC7-4B0A-B262-E0B7A5C7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1EC768-9E40-4F63-A77B-F1B66E0B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33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9A2106-932F-4CE7-93AE-A9F1B5CC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4BFA12-D72C-45B1-A3F5-BEAE7C6F4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00B5A16-9D55-4362-8516-69F8A8781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6A21590-87D8-4FDE-9803-F0D07C0A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4B325C1-840B-4365-82E7-B8674E5F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395DC1-FBD4-4324-8860-55E4A004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8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287171-C5DB-4F24-9454-AFC5D03D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7C43FC-92FD-430C-B90E-5EFC9F382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DC5A5A5-3FC7-488E-80D3-28DC437DE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6BDA2B-4522-4E07-B00D-0A6B8F1CF3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9837F00-B0F5-44E9-A4F4-3F2BF2357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39AD53F-16D5-45E4-9BFF-5886E074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B999019-BD7A-41CF-ACB6-900B260F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337F23-6580-4832-9852-2AE5A5A6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37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A6239E-1F0D-4469-80A8-C3799177E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0E3293-D051-4456-983D-F1DCB9DE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77F635E-E82B-4B2D-ABFF-B39F1836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AA7C747-C6E6-49AA-834A-FAB923AB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68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AC83CB4-D239-42A2-A319-6C29B22AB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B664D24-66B1-497A-AC55-269FC4DF5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4BD531C-257C-40BA-BB78-CB818683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60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E655B1-7781-41B0-9699-4B7A1BD0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CB374E-21DC-4B1E-84D0-D689EC33D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E61A8D-344B-46D2-9787-5411DE888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7A3845B-5AFC-4F61-B2B3-D3448DA2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9334FE-1390-4866-99C2-5933AF6E8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ADAE632-AB3A-4BC6-A9A1-DFD6826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0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C1B683-7859-492A-970B-B0CCA42B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3D3EB31-CC86-4357-A64B-381E9EE80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99E6BC4-550F-4720-8A08-BACD2AC6C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866D3E-B4E0-43B5-B9B2-A1C698D1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26BBD83-27EC-458A-9AAD-9056B99FD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3183BC-CFC2-440E-B8FD-DB2ED447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97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9ECBD0F-E624-4A82-AC8D-F284F45F8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B2DCF8E-733E-4AE6-97BB-C3FAE8DF2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4EC062-9EC5-46A1-B839-C82E01EF1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1BF29-CF46-4B5C-9FA2-BC7429678C76}" type="datetimeFigureOut">
              <a:rPr lang="zh-TW" altLang="en-US" smtClean="0"/>
              <a:t>2020/11/25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B4C991-21AB-40FB-94C1-8355A9601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A1ED61-F29B-45B6-A706-D1B90BC6A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8118D-02A7-47E7-A1AC-CD6B9B58D7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107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6E0851-73CA-4CFA-8B03-01155F6841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公館</a:t>
            </a:r>
            <a:r>
              <a:rPr lang="en-US" altLang="zh-TW" dirty="0"/>
              <a:t>APP</a:t>
            </a:r>
            <a:r>
              <a:rPr lang="zh-TW" altLang="en-US" dirty="0"/>
              <a:t> </a:t>
            </a:r>
            <a:br>
              <a:rPr lang="en-US" altLang="zh-TW" dirty="0"/>
            </a:br>
            <a:r>
              <a:rPr lang="en-US" altLang="zh-TW" dirty="0"/>
              <a:t>First report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BD7D829-EBE3-471B-A122-7B459FBB55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2020/11/25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7785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圖片 16">
            <a:extLst>
              <a:ext uri="{FF2B5EF4-FFF2-40B4-BE49-F238E27FC236}">
                <a16:creationId xmlns:a16="http://schemas.microsoft.com/office/drawing/2014/main" id="{5A77BE63-279D-4B68-B8B6-D4ADE21AD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86" y="3480201"/>
            <a:ext cx="1398461" cy="1398461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7CF86A46-75CA-400C-8F1A-051AE21FA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87" y="231332"/>
            <a:ext cx="1398461" cy="1398461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3BFC7739-F7DA-40BF-86FC-C70841868D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650" y="1882067"/>
            <a:ext cx="1398461" cy="1398461"/>
          </a:xfrm>
          <a:prstGeom prst="rect">
            <a:avLst/>
          </a:prstGeom>
        </p:spPr>
      </p:pic>
      <p:pic>
        <p:nvPicPr>
          <p:cNvPr id="23" name="圖片 22">
            <a:extLst>
              <a:ext uri="{FF2B5EF4-FFF2-40B4-BE49-F238E27FC236}">
                <a16:creationId xmlns:a16="http://schemas.microsoft.com/office/drawing/2014/main" id="{53A8DE3E-70D2-4C49-A1CA-64A93555CF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651" y="231332"/>
            <a:ext cx="1398461" cy="1398461"/>
          </a:xfrm>
          <a:prstGeom prst="rect">
            <a:avLst/>
          </a:prstGeom>
        </p:spPr>
      </p:pic>
      <p:pic>
        <p:nvPicPr>
          <p:cNvPr id="25" name="圖片 24">
            <a:extLst>
              <a:ext uri="{FF2B5EF4-FFF2-40B4-BE49-F238E27FC236}">
                <a16:creationId xmlns:a16="http://schemas.microsoft.com/office/drawing/2014/main" id="{DBACC1A0-04C7-4242-908B-B13AFA66EE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650" y="3532802"/>
            <a:ext cx="1398461" cy="1398461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E410A68B-7349-47E6-A648-D5C9891811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08" y="1882067"/>
            <a:ext cx="1398462" cy="1398462"/>
          </a:xfrm>
          <a:prstGeom prst="rect">
            <a:avLst/>
          </a:prstGeom>
        </p:spPr>
      </p:pic>
      <p:sp>
        <p:nvSpPr>
          <p:cNvPr id="28" name="文字方塊 27">
            <a:extLst>
              <a:ext uri="{FF2B5EF4-FFF2-40B4-BE49-F238E27FC236}">
                <a16:creationId xmlns:a16="http://schemas.microsoft.com/office/drawing/2014/main" id="{FBA46921-4245-4323-B752-D509F5E78279}"/>
              </a:ext>
            </a:extLst>
          </p:cNvPr>
          <p:cNvSpPr txBox="1"/>
          <p:nvPr/>
        </p:nvSpPr>
        <p:spPr>
          <a:xfrm>
            <a:off x="172887" y="159797"/>
            <a:ext cx="947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</a:rPr>
              <a:t>1.Store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50789FD-9184-455C-9FB8-B4BCBE23292B}"/>
              </a:ext>
            </a:extLst>
          </p:cNvPr>
          <p:cNvSpPr txBox="1"/>
          <p:nvPr/>
        </p:nvSpPr>
        <p:spPr>
          <a:xfrm>
            <a:off x="1974799" y="19057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2.Hotels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9926953-F686-49E4-BAED-13A29ACAE53F}"/>
              </a:ext>
            </a:extLst>
          </p:cNvPr>
          <p:cNvSpPr txBox="1"/>
          <p:nvPr/>
        </p:nvSpPr>
        <p:spPr>
          <a:xfrm>
            <a:off x="172887" y="1805837"/>
            <a:ext cx="13984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3.View point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C02A07DB-5EA4-4445-B7A3-F9F3BF9A0F74}"/>
              </a:ext>
            </a:extLst>
          </p:cNvPr>
          <p:cNvSpPr txBox="1"/>
          <p:nvPr/>
        </p:nvSpPr>
        <p:spPr>
          <a:xfrm>
            <a:off x="1913650" y="1805837"/>
            <a:ext cx="2241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4.</a:t>
            </a:r>
            <a:r>
              <a:rPr lang="en-US" altLang="zh-TW" b="0" i="0" dirty="0">
                <a:solidFill>
                  <a:srgbClr val="424242"/>
                </a:solidFill>
                <a:effectLst/>
                <a:latin typeface="Lato"/>
              </a:rPr>
              <a:t> </a:t>
            </a:r>
            <a:r>
              <a:rPr lang="en-US" altLang="zh-TW" b="1" i="0" dirty="0">
                <a:solidFill>
                  <a:srgbClr val="FF0000"/>
                </a:solidFill>
                <a:effectLst/>
                <a:latin typeface="Lato"/>
              </a:rPr>
              <a:t>For Dummies</a:t>
            </a:r>
            <a:r>
              <a:rPr lang="en-US" altLang="zh-TW" sz="1800" b="1" dirty="0">
                <a:solidFill>
                  <a:srgbClr val="FF0000"/>
                </a:solidFill>
              </a:rPr>
              <a:t> 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8556EC6-D30C-4B13-9ED2-F80A42D04894}"/>
              </a:ext>
            </a:extLst>
          </p:cNvPr>
          <p:cNvSpPr txBox="1"/>
          <p:nvPr/>
        </p:nvSpPr>
        <p:spPr>
          <a:xfrm>
            <a:off x="10297" y="3410099"/>
            <a:ext cx="2694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5.</a:t>
            </a:r>
            <a:r>
              <a:rPr lang="en-US" altLang="zh-TW" b="1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Agri Product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50BD404D-916D-43A7-99C4-CBA49347DE22}"/>
              </a:ext>
            </a:extLst>
          </p:cNvPr>
          <p:cNvSpPr txBox="1"/>
          <p:nvPr/>
        </p:nvSpPr>
        <p:spPr>
          <a:xfrm>
            <a:off x="2077119" y="3429000"/>
            <a:ext cx="12349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6.Hosiptal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pic>
        <p:nvPicPr>
          <p:cNvPr id="35" name="圖片 34">
            <a:extLst>
              <a:ext uri="{FF2B5EF4-FFF2-40B4-BE49-F238E27FC236}">
                <a16:creationId xmlns:a16="http://schemas.microsoft.com/office/drawing/2014/main" id="{80AE2538-2CCC-4673-A7BB-B066A9B05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86" y="5182251"/>
            <a:ext cx="1398461" cy="1398461"/>
          </a:xfrm>
          <a:prstGeom prst="rect">
            <a:avLst/>
          </a:prstGeom>
        </p:spPr>
      </p:pic>
      <p:pic>
        <p:nvPicPr>
          <p:cNvPr id="36" name="圖片 35">
            <a:extLst>
              <a:ext uri="{FF2B5EF4-FFF2-40B4-BE49-F238E27FC236}">
                <a16:creationId xmlns:a16="http://schemas.microsoft.com/office/drawing/2014/main" id="{50BF267C-B35B-4409-A5FF-D7E10664E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649" y="5183537"/>
            <a:ext cx="1398461" cy="1398461"/>
          </a:xfrm>
          <a:prstGeom prst="rect">
            <a:avLst/>
          </a:prstGeom>
        </p:spPr>
      </p:pic>
      <p:sp>
        <p:nvSpPr>
          <p:cNvPr id="37" name="矩形 36">
            <a:extLst>
              <a:ext uri="{FF2B5EF4-FFF2-40B4-BE49-F238E27FC236}">
                <a16:creationId xmlns:a16="http://schemas.microsoft.com/office/drawing/2014/main" id="{1C8030DC-52C9-443E-BEE6-3D814CEF7930}"/>
              </a:ext>
            </a:extLst>
          </p:cNvPr>
          <p:cNvSpPr/>
          <p:nvPr/>
        </p:nvSpPr>
        <p:spPr>
          <a:xfrm>
            <a:off x="147508" y="5024761"/>
            <a:ext cx="3279273" cy="1704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0D4C4DE5-1360-4305-A0A9-FA3DC4C57184}"/>
              </a:ext>
            </a:extLst>
          </p:cNvPr>
          <p:cNvSpPr txBox="1"/>
          <p:nvPr/>
        </p:nvSpPr>
        <p:spPr>
          <a:xfrm>
            <a:off x="235799" y="5119455"/>
            <a:ext cx="9182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7.traffic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C7144EFF-85BC-4007-8284-19A576AA733A}"/>
              </a:ext>
            </a:extLst>
          </p:cNvPr>
          <p:cNvSpPr txBox="1"/>
          <p:nvPr/>
        </p:nvSpPr>
        <p:spPr>
          <a:xfrm>
            <a:off x="1974799" y="5119455"/>
            <a:ext cx="10169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8.abouts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2DF6619-E7E1-4957-B1D9-870296594C6F}"/>
              </a:ext>
            </a:extLst>
          </p:cNvPr>
          <p:cNvSpPr txBox="1"/>
          <p:nvPr/>
        </p:nvSpPr>
        <p:spPr>
          <a:xfrm>
            <a:off x="3541452" y="5876915"/>
            <a:ext cx="6116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These two icons have not been drawn up yet</a:t>
            </a:r>
          </a:p>
        </p:txBody>
      </p: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7EB4A4C5-6CB2-4DEC-A8BA-DE8852717961}"/>
              </a:ext>
            </a:extLst>
          </p:cNvPr>
          <p:cNvCxnSpPr>
            <a:endCxn id="37" idx="3"/>
          </p:cNvCxnSpPr>
          <p:nvPr/>
        </p:nvCxnSpPr>
        <p:spPr>
          <a:xfrm flipH="1">
            <a:off x="3426781" y="5876915"/>
            <a:ext cx="523782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C7493146-459E-4B68-AF17-6C7920D25255}"/>
              </a:ext>
            </a:extLst>
          </p:cNvPr>
          <p:cNvSpPr txBox="1"/>
          <p:nvPr/>
        </p:nvSpPr>
        <p:spPr>
          <a:xfrm>
            <a:off x="3541452" y="213677"/>
            <a:ext cx="61167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/>
              <a:t>Sort order adjustment</a:t>
            </a: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BF5C6D99-A4AB-4902-8FF6-D8C4A172294C}"/>
              </a:ext>
            </a:extLst>
          </p:cNvPr>
          <p:cNvSpPr txBox="1"/>
          <p:nvPr/>
        </p:nvSpPr>
        <p:spPr>
          <a:xfrm>
            <a:off x="5078251" y="6211380"/>
            <a:ext cx="24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No.8 Use Case3 Module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2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90E88F7-7921-41E0-AD41-B08DF0CCCCB9}"/>
              </a:ext>
            </a:extLst>
          </p:cNvPr>
          <p:cNvSpPr/>
          <p:nvPr/>
        </p:nvSpPr>
        <p:spPr>
          <a:xfrm>
            <a:off x="461640" y="2592279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Welcome</a:t>
            </a:r>
          </a:p>
          <a:p>
            <a:pPr algn="ctr"/>
            <a:r>
              <a:rPr lang="en-US" altLang="zh-TW" dirty="0"/>
              <a:t>Page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91F4116-730D-47CC-9953-3E12145F70BD}"/>
              </a:ext>
            </a:extLst>
          </p:cNvPr>
          <p:cNvSpPr/>
          <p:nvPr/>
        </p:nvSpPr>
        <p:spPr>
          <a:xfrm>
            <a:off x="2531616" y="418730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農產品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27A6A6B-5E26-4CB3-A582-9A748E21DC32}"/>
              </a:ext>
            </a:extLst>
          </p:cNvPr>
          <p:cNvSpPr/>
          <p:nvPr/>
        </p:nvSpPr>
        <p:spPr>
          <a:xfrm>
            <a:off x="2531615" y="1176290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特色店家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2021D27-2B16-4759-9C13-F80C603A6ED2}"/>
              </a:ext>
            </a:extLst>
          </p:cNvPr>
          <p:cNvSpPr/>
          <p:nvPr/>
        </p:nvSpPr>
        <p:spPr>
          <a:xfrm>
            <a:off x="2531611" y="1963073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民宿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9B01B37-82C2-4A51-8DAB-50627833CBD6}"/>
              </a:ext>
            </a:extLst>
          </p:cNvPr>
          <p:cNvSpPr/>
          <p:nvPr/>
        </p:nvSpPr>
        <p:spPr>
          <a:xfrm>
            <a:off x="2531611" y="2752997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景點介紹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2896F93-9816-4D64-9EC9-5A2ACDDD9E0C}"/>
              </a:ext>
            </a:extLst>
          </p:cNvPr>
          <p:cNvSpPr/>
          <p:nvPr/>
        </p:nvSpPr>
        <p:spPr>
          <a:xfrm>
            <a:off x="2531611" y="3535621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交通指南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6B1A070-99E6-4C48-8D5F-F662DD1D0391}"/>
              </a:ext>
            </a:extLst>
          </p:cNvPr>
          <p:cNvSpPr/>
          <p:nvPr/>
        </p:nvSpPr>
        <p:spPr>
          <a:xfrm>
            <a:off x="2531611" y="4309363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醫療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33D5640-6890-44D2-B2BA-5B6C60A83DEC}"/>
              </a:ext>
            </a:extLst>
          </p:cNvPr>
          <p:cNvSpPr/>
          <p:nvPr/>
        </p:nvSpPr>
        <p:spPr>
          <a:xfrm>
            <a:off x="2531611" y="5136373"/>
            <a:ext cx="1251751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懶人包</a:t>
            </a:r>
          </a:p>
        </p:txBody>
      </p:sp>
      <p:cxnSp>
        <p:nvCxnSpPr>
          <p:cNvPr id="13" name="接點: 肘形 12">
            <a:extLst>
              <a:ext uri="{FF2B5EF4-FFF2-40B4-BE49-F238E27FC236}">
                <a16:creationId xmlns:a16="http://schemas.microsoft.com/office/drawing/2014/main" id="{8BE57A9D-9350-41B1-93A8-5BE41872A2BB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1713391" y="751643"/>
            <a:ext cx="818225" cy="217354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接點: 肘形 13">
            <a:extLst>
              <a:ext uri="{FF2B5EF4-FFF2-40B4-BE49-F238E27FC236}">
                <a16:creationId xmlns:a16="http://schemas.microsoft.com/office/drawing/2014/main" id="{8AB8F156-B5BD-45DE-B88D-94F4AB50B30E}"/>
              </a:ext>
            </a:extLst>
          </p:cNvPr>
          <p:cNvCxnSpPr>
            <a:stCxn id="5" idx="3"/>
            <a:endCxn id="7" idx="1"/>
          </p:cNvCxnSpPr>
          <p:nvPr/>
        </p:nvCxnSpPr>
        <p:spPr>
          <a:xfrm flipV="1">
            <a:off x="1713391" y="1509203"/>
            <a:ext cx="818224" cy="1415989"/>
          </a:xfrm>
          <a:prstGeom prst="bentConnector3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接點: 肘形 14">
            <a:extLst>
              <a:ext uri="{FF2B5EF4-FFF2-40B4-BE49-F238E27FC236}">
                <a16:creationId xmlns:a16="http://schemas.microsoft.com/office/drawing/2014/main" id="{0F7F95B7-7A0D-4E99-9E20-99D71F5BCB06}"/>
              </a:ext>
            </a:extLst>
          </p:cNvPr>
          <p:cNvCxnSpPr>
            <a:stCxn id="5" idx="3"/>
            <a:endCxn id="8" idx="1"/>
          </p:cNvCxnSpPr>
          <p:nvPr/>
        </p:nvCxnSpPr>
        <p:spPr>
          <a:xfrm flipV="1">
            <a:off x="1713391" y="2295986"/>
            <a:ext cx="818220" cy="62920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接點: 肘形 15">
            <a:extLst>
              <a:ext uri="{FF2B5EF4-FFF2-40B4-BE49-F238E27FC236}">
                <a16:creationId xmlns:a16="http://schemas.microsoft.com/office/drawing/2014/main" id="{A3CEF3ED-DD01-4009-9A99-ED6A0E80725A}"/>
              </a:ext>
            </a:extLst>
          </p:cNvPr>
          <p:cNvCxnSpPr>
            <a:stCxn id="5" idx="3"/>
            <a:endCxn id="9" idx="1"/>
          </p:cNvCxnSpPr>
          <p:nvPr/>
        </p:nvCxnSpPr>
        <p:spPr>
          <a:xfrm>
            <a:off x="1713391" y="2925192"/>
            <a:ext cx="818220" cy="16071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接點: 肘形 16">
            <a:extLst>
              <a:ext uri="{FF2B5EF4-FFF2-40B4-BE49-F238E27FC236}">
                <a16:creationId xmlns:a16="http://schemas.microsoft.com/office/drawing/2014/main" id="{0701113E-DF6F-46DC-AA78-F287637E6113}"/>
              </a:ext>
            </a:extLst>
          </p:cNvPr>
          <p:cNvCxnSpPr>
            <a:stCxn id="5" idx="3"/>
            <a:endCxn id="10" idx="1"/>
          </p:cNvCxnSpPr>
          <p:nvPr/>
        </p:nvCxnSpPr>
        <p:spPr>
          <a:xfrm>
            <a:off x="1713391" y="2925192"/>
            <a:ext cx="818220" cy="943342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接點: 肘形 17">
            <a:extLst>
              <a:ext uri="{FF2B5EF4-FFF2-40B4-BE49-F238E27FC236}">
                <a16:creationId xmlns:a16="http://schemas.microsoft.com/office/drawing/2014/main" id="{B1527655-EE70-4B0D-8922-13ED6AE35C34}"/>
              </a:ext>
            </a:extLst>
          </p:cNvPr>
          <p:cNvCxnSpPr>
            <a:stCxn id="5" idx="3"/>
            <a:endCxn id="11" idx="1"/>
          </p:cNvCxnSpPr>
          <p:nvPr/>
        </p:nvCxnSpPr>
        <p:spPr>
          <a:xfrm>
            <a:off x="1713391" y="2925192"/>
            <a:ext cx="818220" cy="171708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接點: 肘形 18">
            <a:extLst>
              <a:ext uri="{FF2B5EF4-FFF2-40B4-BE49-F238E27FC236}">
                <a16:creationId xmlns:a16="http://schemas.microsoft.com/office/drawing/2014/main" id="{914658FE-152C-46D6-899D-62901A9FC7DF}"/>
              </a:ext>
            </a:extLst>
          </p:cNvPr>
          <p:cNvCxnSpPr>
            <a:stCxn id="5" idx="3"/>
            <a:endCxn id="12" idx="1"/>
          </p:cNvCxnSpPr>
          <p:nvPr/>
        </p:nvCxnSpPr>
        <p:spPr>
          <a:xfrm>
            <a:off x="1713391" y="2925192"/>
            <a:ext cx="818220" cy="254409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9E43DA76-22DC-4F79-B248-CD6B58BA3124}"/>
              </a:ext>
            </a:extLst>
          </p:cNvPr>
          <p:cNvSpPr/>
          <p:nvPr/>
        </p:nvSpPr>
        <p:spPr>
          <a:xfrm>
            <a:off x="4749554" y="41428"/>
            <a:ext cx="2024108" cy="1043127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Spec</a:t>
            </a: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名稱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產品照片</a:t>
            </a:r>
          </a:p>
        </p:txBody>
      </p:sp>
      <p:cxnSp>
        <p:nvCxnSpPr>
          <p:cNvPr id="21" name="接點: 肘形 20">
            <a:extLst>
              <a:ext uri="{FF2B5EF4-FFF2-40B4-BE49-F238E27FC236}">
                <a16:creationId xmlns:a16="http://schemas.microsoft.com/office/drawing/2014/main" id="{280AF8DA-A0C1-47CC-9F96-5A1CAD11E605}"/>
              </a:ext>
            </a:extLst>
          </p:cNvPr>
          <p:cNvCxnSpPr>
            <a:stCxn id="6" idx="3"/>
            <a:endCxn id="20" idx="1"/>
          </p:cNvCxnSpPr>
          <p:nvPr/>
        </p:nvCxnSpPr>
        <p:spPr>
          <a:xfrm flipV="1">
            <a:off x="3783367" y="562992"/>
            <a:ext cx="966187" cy="18865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4716F568-8AF5-4626-9A5E-5BBE7AAC265B}"/>
              </a:ext>
            </a:extLst>
          </p:cNvPr>
          <p:cNvSpPr/>
          <p:nvPr/>
        </p:nvSpPr>
        <p:spPr>
          <a:xfrm>
            <a:off x="5638804" y="1548226"/>
            <a:ext cx="2656784" cy="1921647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Spec</a:t>
            </a: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名稱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照片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有的話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5.Google map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座標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3" name="接點: 肘形 22">
            <a:extLst>
              <a:ext uri="{FF2B5EF4-FFF2-40B4-BE49-F238E27FC236}">
                <a16:creationId xmlns:a16="http://schemas.microsoft.com/office/drawing/2014/main" id="{A07C5BCF-8E1B-4E71-996C-8671772A819D}"/>
              </a:ext>
            </a:extLst>
          </p:cNvPr>
          <p:cNvCxnSpPr>
            <a:cxnSpLocks/>
            <a:stCxn id="7" idx="3"/>
            <a:endCxn id="22" idx="1"/>
          </p:cNvCxnSpPr>
          <p:nvPr/>
        </p:nvCxnSpPr>
        <p:spPr>
          <a:xfrm>
            <a:off x="3783366" y="1509203"/>
            <a:ext cx="1855438" cy="999847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接點: 肘形 23">
            <a:extLst>
              <a:ext uri="{FF2B5EF4-FFF2-40B4-BE49-F238E27FC236}">
                <a16:creationId xmlns:a16="http://schemas.microsoft.com/office/drawing/2014/main" id="{BDC5B0D6-D08C-4B78-B7AD-EF7747408440}"/>
              </a:ext>
            </a:extLst>
          </p:cNvPr>
          <p:cNvCxnSpPr>
            <a:cxnSpLocks/>
            <a:stCxn id="8" idx="3"/>
            <a:endCxn id="22" idx="1"/>
          </p:cNvCxnSpPr>
          <p:nvPr/>
        </p:nvCxnSpPr>
        <p:spPr>
          <a:xfrm>
            <a:off x="3783362" y="2295986"/>
            <a:ext cx="1855442" cy="21306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接點: 肘形 24">
            <a:extLst>
              <a:ext uri="{FF2B5EF4-FFF2-40B4-BE49-F238E27FC236}">
                <a16:creationId xmlns:a16="http://schemas.microsoft.com/office/drawing/2014/main" id="{CC50497C-1CA6-4574-A26F-D8DAFB5D8790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 flipV="1">
            <a:off x="3783362" y="2509050"/>
            <a:ext cx="1855442" cy="57686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44105B27-683D-4DBA-9893-A5011A3B417F}"/>
              </a:ext>
            </a:extLst>
          </p:cNvPr>
          <p:cNvSpPr/>
          <p:nvPr/>
        </p:nvSpPr>
        <p:spPr>
          <a:xfrm>
            <a:off x="5638804" y="4345432"/>
            <a:ext cx="1251751" cy="112229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Spec</a:t>
            </a: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blog</a:t>
            </a:r>
          </a:p>
          <a:p>
            <a:pPr algn="ctr"/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7" name="接點: 肘形 26">
            <a:extLst>
              <a:ext uri="{FF2B5EF4-FFF2-40B4-BE49-F238E27FC236}">
                <a16:creationId xmlns:a16="http://schemas.microsoft.com/office/drawing/2014/main" id="{0544A1DA-17EF-49D5-AA32-D39F92048910}"/>
              </a:ext>
            </a:extLst>
          </p:cNvPr>
          <p:cNvCxnSpPr>
            <a:stCxn id="10" idx="3"/>
            <a:endCxn id="26" idx="1"/>
          </p:cNvCxnSpPr>
          <p:nvPr/>
        </p:nvCxnSpPr>
        <p:spPr>
          <a:xfrm>
            <a:off x="3783362" y="3868534"/>
            <a:ext cx="1855442" cy="103804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接點: 肘形 27">
            <a:extLst>
              <a:ext uri="{FF2B5EF4-FFF2-40B4-BE49-F238E27FC236}">
                <a16:creationId xmlns:a16="http://schemas.microsoft.com/office/drawing/2014/main" id="{0176FCC4-FC5B-4D43-99F8-232FD5B24D13}"/>
              </a:ext>
            </a:extLst>
          </p:cNvPr>
          <p:cNvCxnSpPr>
            <a:stCxn id="12" idx="3"/>
            <a:endCxn id="26" idx="1"/>
          </p:cNvCxnSpPr>
          <p:nvPr/>
        </p:nvCxnSpPr>
        <p:spPr>
          <a:xfrm flipV="1">
            <a:off x="3783362" y="4906578"/>
            <a:ext cx="1855442" cy="5627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8AB7093-F410-4EB8-B841-A013C75427D8}"/>
              </a:ext>
            </a:extLst>
          </p:cNvPr>
          <p:cNvSpPr txBox="1"/>
          <p:nvPr/>
        </p:nvSpPr>
        <p:spPr>
          <a:xfrm>
            <a:off x="0" y="79135"/>
            <a:ext cx="2271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Architecture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0" name="接點: 肘形 29">
            <a:extLst>
              <a:ext uri="{FF2B5EF4-FFF2-40B4-BE49-F238E27FC236}">
                <a16:creationId xmlns:a16="http://schemas.microsoft.com/office/drawing/2014/main" id="{4115E29C-A24C-4172-A9C3-7F69CCC5236D}"/>
              </a:ext>
            </a:extLst>
          </p:cNvPr>
          <p:cNvCxnSpPr>
            <a:cxnSpLocks/>
            <a:stCxn id="11" idx="3"/>
            <a:endCxn id="22" idx="1"/>
          </p:cNvCxnSpPr>
          <p:nvPr/>
        </p:nvCxnSpPr>
        <p:spPr>
          <a:xfrm flipV="1">
            <a:off x="3783362" y="2509050"/>
            <a:ext cx="1855442" cy="213322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0BBAEB58-BB1A-4460-AEA3-BA5C117400B0}"/>
              </a:ext>
            </a:extLst>
          </p:cNvPr>
          <p:cNvSpPr txBox="1"/>
          <p:nvPr/>
        </p:nvSpPr>
        <p:spPr>
          <a:xfrm>
            <a:off x="6049189" y="63285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Case1</a:t>
            </a: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6F21ED8B-F4D3-4013-B53A-1DAF5F77499B}"/>
              </a:ext>
            </a:extLst>
          </p:cNvPr>
          <p:cNvSpPr txBox="1"/>
          <p:nvPr/>
        </p:nvSpPr>
        <p:spPr>
          <a:xfrm>
            <a:off x="7110292" y="170193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Case2</a:t>
            </a:r>
            <a:endParaRPr lang="zh-TW" altLang="en-US" b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DFA06773-56AD-4665-AD87-2DFFD8EC479C}"/>
              </a:ext>
            </a:extLst>
          </p:cNvPr>
          <p:cNvSpPr txBox="1"/>
          <p:nvPr/>
        </p:nvSpPr>
        <p:spPr>
          <a:xfrm>
            <a:off x="6366178" y="434543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Case3</a:t>
            </a:r>
            <a:endParaRPr lang="zh-TW" altLang="en-US" b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9F924BA-332A-439B-8C51-0B3183DEFFB5}"/>
              </a:ext>
            </a:extLst>
          </p:cNvPr>
          <p:cNvSpPr txBox="1"/>
          <p:nvPr/>
        </p:nvSpPr>
        <p:spPr>
          <a:xfrm>
            <a:off x="2429955" y="38216"/>
            <a:ext cx="16161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項目</a:t>
            </a:r>
            <a:r>
              <a:rPr lang="en-US" altLang="zh-TW" dirty="0"/>
              <a:t>:</a:t>
            </a:r>
            <a:r>
              <a:rPr lang="zh-TW" altLang="en-US" dirty="0"/>
              <a:t>category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B92FD896-1859-4DE2-BA71-4D39FEC4BEBC}"/>
              </a:ext>
            </a:extLst>
          </p:cNvPr>
          <p:cNvSpPr txBox="1"/>
          <p:nvPr/>
        </p:nvSpPr>
        <p:spPr>
          <a:xfrm>
            <a:off x="2493459" y="4326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14B2FC51-4EB1-4657-8C29-CF3627F28366}"/>
              </a:ext>
            </a:extLst>
          </p:cNvPr>
          <p:cNvSpPr txBox="1"/>
          <p:nvPr/>
        </p:nvSpPr>
        <p:spPr>
          <a:xfrm>
            <a:off x="2493459" y="11732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2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787D9EE4-4699-4355-99CB-AB74D9ED6666}"/>
              </a:ext>
            </a:extLst>
          </p:cNvPr>
          <p:cNvSpPr txBox="1"/>
          <p:nvPr/>
        </p:nvSpPr>
        <p:spPr>
          <a:xfrm>
            <a:off x="2512538" y="20091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3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A988CC39-74DE-4DF2-8A63-BA9F3F82F8A1}"/>
              </a:ext>
            </a:extLst>
          </p:cNvPr>
          <p:cNvSpPr txBox="1"/>
          <p:nvPr/>
        </p:nvSpPr>
        <p:spPr>
          <a:xfrm>
            <a:off x="2481690" y="27771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4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48094482-DB13-4C72-9C9D-87F6D69F7A70}"/>
              </a:ext>
            </a:extLst>
          </p:cNvPr>
          <p:cNvSpPr txBox="1"/>
          <p:nvPr/>
        </p:nvSpPr>
        <p:spPr>
          <a:xfrm>
            <a:off x="2521603" y="35125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B2A8221D-5E6F-46D2-97DB-C841E3E2DCFD}"/>
              </a:ext>
            </a:extLst>
          </p:cNvPr>
          <p:cNvSpPr txBox="1"/>
          <p:nvPr/>
        </p:nvSpPr>
        <p:spPr>
          <a:xfrm>
            <a:off x="2531548" y="43182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F8444EFB-EB97-4141-88DA-5C3DB3183FB3}"/>
              </a:ext>
            </a:extLst>
          </p:cNvPr>
          <p:cNvSpPr txBox="1"/>
          <p:nvPr/>
        </p:nvSpPr>
        <p:spPr>
          <a:xfrm>
            <a:off x="2506651" y="51805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7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B79A930-ECA7-4583-886C-6673714E69AD}"/>
              </a:ext>
            </a:extLst>
          </p:cNvPr>
          <p:cNvSpPr/>
          <p:nvPr/>
        </p:nvSpPr>
        <p:spPr>
          <a:xfrm>
            <a:off x="9022962" y="1364150"/>
            <a:ext cx="2516956" cy="1477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Use Case1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No.1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CD6F39E-D80C-4E55-877D-BE0DEA616D20}"/>
              </a:ext>
            </a:extLst>
          </p:cNvPr>
          <p:cNvSpPr/>
          <p:nvPr/>
        </p:nvSpPr>
        <p:spPr>
          <a:xfrm>
            <a:off x="9022962" y="3089273"/>
            <a:ext cx="2516956" cy="1477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Use Case2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No.2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No.3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No.4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No6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0D1A2D0A-8DF4-414E-8330-A5448841D818}"/>
              </a:ext>
            </a:extLst>
          </p:cNvPr>
          <p:cNvSpPr/>
          <p:nvPr/>
        </p:nvSpPr>
        <p:spPr>
          <a:xfrm>
            <a:off x="9022962" y="5003325"/>
            <a:ext cx="2516956" cy="1477813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Use Case3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No.5</a:t>
            </a:r>
          </a:p>
          <a:p>
            <a:pPr algn="ctr"/>
            <a:r>
              <a:rPr lang="en-US" altLang="zh-TW" dirty="0">
                <a:solidFill>
                  <a:schemeClr val="tx1"/>
                </a:solidFill>
              </a:rPr>
              <a:t>No.7</a:t>
            </a:r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No.8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D2787D24-C520-46DD-AB79-5C00ED75C9D3}"/>
              </a:ext>
            </a:extLst>
          </p:cNvPr>
          <p:cNvSpPr txBox="1"/>
          <p:nvPr/>
        </p:nvSpPr>
        <p:spPr>
          <a:xfrm>
            <a:off x="8295588" y="119259"/>
            <a:ext cx="38272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Mainly classified three cases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according to number(red color number)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Corresponding to case1 case2 case3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A32B11A-3D22-46EB-8F7C-1C6E7CC2F9C5}"/>
              </a:ext>
            </a:extLst>
          </p:cNvPr>
          <p:cNvSpPr/>
          <p:nvPr/>
        </p:nvSpPr>
        <p:spPr>
          <a:xfrm>
            <a:off x="2543163" y="5999323"/>
            <a:ext cx="1251751" cy="6658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關於我們</a:t>
            </a:r>
          </a:p>
        </p:txBody>
      </p:sp>
      <p:cxnSp>
        <p:nvCxnSpPr>
          <p:cNvPr id="50" name="接點: 肘形 49">
            <a:extLst>
              <a:ext uri="{FF2B5EF4-FFF2-40B4-BE49-F238E27FC236}">
                <a16:creationId xmlns:a16="http://schemas.microsoft.com/office/drawing/2014/main" id="{8D7092A2-D931-4617-97FF-D60C34B84CEF}"/>
              </a:ext>
            </a:extLst>
          </p:cNvPr>
          <p:cNvCxnSpPr>
            <a:stCxn id="5" idx="3"/>
            <a:endCxn id="46" idx="1"/>
          </p:cNvCxnSpPr>
          <p:nvPr/>
        </p:nvCxnSpPr>
        <p:spPr>
          <a:xfrm>
            <a:off x="1713391" y="2925192"/>
            <a:ext cx="829772" cy="340704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接點: 肘形 54">
            <a:extLst>
              <a:ext uri="{FF2B5EF4-FFF2-40B4-BE49-F238E27FC236}">
                <a16:creationId xmlns:a16="http://schemas.microsoft.com/office/drawing/2014/main" id="{2BAB9DF8-2AD6-4010-938E-5F3109FBBB63}"/>
              </a:ext>
            </a:extLst>
          </p:cNvPr>
          <p:cNvCxnSpPr>
            <a:stCxn id="46" idx="3"/>
            <a:endCxn id="26" idx="1"/>
          </p:cNvCxnSpPr>
          <p:nvPr/>
        </p:nvCxnSpPr>
        <p:spPr>
          <a:xfrm flipV="1">
            <a:off x="3794914" y="4906578"/>
            <a:ext cx="1843890" cy="1425658"/>
          </a:xfrm>
          <a:prstGeom prst="bentConnector3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2BA626C-B5BE-49E0-B6AE-4DE7AD90723E}"/>
              </a:ext>
            </a:extLst>
          </p:cNvPr>
          <p:cNvSpPr txBox="1"/>
          <p:nvPr/>
        </p:nvSpPr>
        <p:spPr>
          <a:xfrm>
            <a:off x="4724932" y="5907744"/>
            <a:ext cx="38272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0000"/>
                </a:solidFill>
              </a:rPr>
              <a:t>⭐New add No8 item , This use Case3 Module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E5876698-813E-4E41-8E1C-51C3D0D18EDA}"/>
              </a:ext>
            </a:extLst>
          </p:cNvPr>
          <p:cNvSpPr txBox="1"/>
          <p:nvPr/>
        </p:nvSpPr>
        <p:spPr>
          <a:xfrm>
            <a:off x="2456205" y="5905682"/>
            <a:ext cx="10169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b="1" dirty="0">
                <a:solidFill>
                  <a:srgbClr val="FF0000"/>
                </a:solidFill>
              </a:rPr>
              <a:t>8.abouts</a:t>
            </a:r>
            <a:endParaRPr lang="zh-TW" altLang="en-US" sz="1800" b="1" dirty="0">
              <a:solidFill>
                <a:srgbClr val="FF0000"/>
              </a:solidFill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754E4E4-B296-4059-95FC-43155F9FBB44}"/>
              </a:ext>
            </a:extLst>
          </p:cNvPr>
          <p:cNvSpPr/>
          <p:nvPr/>
        </p:nvSpPr>
        <p:spPr>
          <a:xfrm>
            <a:off x="2388304" y="5936163"/>
            <a:ext cx="1538363" cy="82521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32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5B0EBA75-9CEB-4CDA-AC6C-0A41560DD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8" y="0"/>
            <a:ext cx="3424360" cy="68580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926F45B1-78DA-4C44-8991-87CE2D31B2B6}"/>
              </a:ext>
            </a:extLst>
          </p:cNvPr>
          <p:cNvSpPr/>
          <p:nvPr/>
        </p:nvSpPr>
        <p:spPr>
          <a:xfrm>
            <a:off x="2823099" y="754602"/>
            <a:ext cx="541538" cy="372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24944C44-AB8B-4FD1-B8F4-470731C69645}"/>
              </a:ext>
            </a:extLst>
          </p:cNvPr>
          <p:cNvCxnSpPr/>
          <p:nvPr/>
        </p:nvCxnSpPr>
        <p:spPr>
          <a:xfrm flipV="1">
            <a:off x="3284738" y="648070"/>
            <a:ext cx="1056443" cy="3728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9D181AF-9111-450E-8315-3F36C26851C3}"/>
              </a:ext>
            </a:extLst>
          </p:cNvPr>
          <p:cNvSpPr txBox="1"/>
          <p:nvPr/>
        </p:nvSpPr>
        <p:spPr>
          <a:xfrm>
            <a:off x="3854874" y="310719"/>
            <a:ext cx="224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Need Search Function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38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183</Words>
  <Application>Microsoft Office PowerPoint</Application>
  <PresentationFormat>寬螢幕</PresentationFormat>
  <Paragraphs>65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Lato</vt:lpstr>
      <vt:lpstr>微軟正黑體</vt:lpstr>
      <vt:lpstr>Arial</vt:lpstr>
      <vt:lpstr>Calibri</vt:lpstr>
      <vt:lpstr>Calibri Light</vt:lpstr>
      <vt:lpstr>Consolas</vt:lpstr>
      <vt:lpstr>Office 佈景主題</vt:lpstr>
      <vt:lpstr>公館APP  First report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阿隆師</dc:creator>
  <cp:lastModifiedBy>CT</cp:lastModifiedBy>
  <cp:revision>81</cp:revision>
  <dcterms:created xsi:type="dcterms:W3CDTF">2019-10-15T00:20:56Z</dcterms:created>
  <dcterms:modified xsi:type="dcterms:W3CDTF">2020-11-25T07:53:18Z</dcterms:modified>
</cp:coreProperties>
</file>