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3"/>
  </p:notesMasterIdLst>
  <p:sldIdLst>
    <p:sldId id="258" r:id="rId2"/>
  </p:sldIdLst>
  <p:sldSz cx="11703050" cy="65563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4A97"/>
    <a:srgbClr val="154A97"/>
    <a:srgbClr val="FFFFFF"/>
    <a:srgbClr val="FFC3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605"/>
  </p:normalViewPr>
  <p:slideViewPr>
    <p:cSldViewPr snapToGrid="0" snapToObjects="1">
      <p:cViewPr varScale="1">
        <p:scale>
          <a:sx n="55" d="100"/>
          <a:sy n="55" d="100"/>
        </p:scale>
        <p:origin x="216" y="1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5CA43-A47E-A44E-8438-41177262D9BB}" type="datetimeFigureOut">
              <a:rPr kumimoji="1" lang="zh-TW" altLang="en-US" smtClean="0"/>
              <a:t>2021/3/30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74688" y="1143000"/>
            <a:ext cx="5508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2662EF-09B9-CE44-8015-00CB4F4A78F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422227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3274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1pPr>
    <a:lvl2pPr marL="436637" algn="l" defTabSz="873274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2pPr>
    <a:lvl3pPr marL="873274" algn="l" defTabSz="873274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3pPr>
    <a:lvl4pPr marL="1309911" algn="l" defTabSz="873274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4pPr>
    <a:lvl5pPr marL="1746547" algn="l" defTabSz="873274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5pPr>
    <a:lvl6pPr marL="2183184" algn="l" defTabSz="873274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6pPr>
    <a:lvl7pPr marL="2619821" algn="l" defTabSz="873274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7pPr>
    <a:lvl8pPr marL="3056458" algn="l" defTabSz="873274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8pPr>
    <a:lvl9pPr marL="3493095" algn="l" defTabSz="873274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2881" y="1073000"/>
            <a:ext cx="8777288" cy="2282590"/>
          </a:xfrm>
        </p:spPr>
        <p:txBody>
          <a:bodyPr anchor="b"/>
          <a:lstStyle>
            <a:lvl1pPr algn="ctr">
              <a:defRPr sz="5736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2881" y="3443615"/>
            <a:ext cx="8777288" cy="1582939"/>
          </a:xfrm>
        </p:spPr>
        <p:txBody>
          <a:bodyPr/>
          <a:lstStyle>
            <a:lvl1pPr marL="0" indent="0" algn="ctr">
              <a:buNone/>
              <a:defRPr sz="2294"/>
            </a:lvl1pPr>
            <a:lvl2pPr marL="437083" indent="0" algn="ctr">
              <a:buNone/>
              <a:defRPr sz="1912"/>
            </a:lvl2pPr>
            <a:lvl3pPr marL="874166" indent="0" algn="ctr">
              <a:buNone/>
              <a:defRPr sz="1721"/>
            </a:lvl3pPr>
            <a:lvl4pPr marL="1311250" indent="0" algn="ctr">
              <a:buNone/>
              <a:defRPr sz="1530"/>
            </a:lvl4pPr>
            <a:lvl5pPr marL="1748333" indent="0" algn="ctr">
              <a:buNone/>
              <a:defRPr sz="1530"/>
            </a:lvl5pPr>
            <a:lvl6pPr marL="2185416" indent="0" algn="ctr">
              <a:buNone/>
              <a:defRPr sz="1530"/>
            </a:lvl6pPr>
            <a:lvl7pPr marL="2622499" indent="0" algn="ctr">
              <a:buNone/>
              <a:defRPr sz="1530"/>
            </a:lvl7pPr>
            <a:lvl8pPr marL="3059582" indent="0" algn="ctr">
              <a:buNone/>
              <a:defRPr sz="1530"/>
            </a:lvl8pPr>
            <a:lvl9pPr marL="3496666" indent="0" algn="ctr">
              <a:buNone/>
              <a:defRPr sz="153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2021/3/30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11729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2021/3/30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220623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74995" y="349066"/>
            <a:ext cx="2523470" cy="55562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585" y="349066"/>
            <a:ext cx="7424122" cy="55562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2021/3/30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9147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2021/3/30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300373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8489" y="1634542"/>
            <a:ext cx="10093881" cy="2727269"/>
          </a:xfrm>
        </p:spPr>
        <p:txBody>
          <a:bodyPr anchor="b"/>
          <a:lstStyle>
            <a:lvl1pPr>
              <a:defRPr sz="5736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8489" y="4387612"/>
            <a:ext cx="10093881" cy="1434207"/>
          </a:xfrm>
        </p:spPr>
        <p:txBody>
          <a:bodyPr/>
          <a:lstStyle>
            <a:lvl1pPr marL="0" indent="0">
              <a:buNone/>
              <a:defRPr sz="2294">
                <a:solidFill>
                  <a:schemeClr val="tx1">
                    <a:tint val="75000"/>
                  </a:schemeClr>
                </a:solidFill>
              </a:defRPr>
            </a:lvl1pPr>
            <a:lvl2pPr marL="437083" indent="0">
              <a:buNone/>
              <a:defRPr sz="1912">
                <a:solidFill>
                  <a:schemeClr val="tx1">
                    <a:tint val="75000"/>
                  </a:schemeClr>
                </a:solidFill>
              </a:defRPr>
            </a:lvl2pPr>
            <a:lvl3pPr marL="874166" indent="0">
              <a:buNone/>
              <a:defRPr sz="1721">
                <a:solidFill>
                  <a:schemeClr val="tx1">
                    <a:tint val="75000"/>
                  </a:schemeClr>
                </a:solidFill>
              </a:defRPr>
            </a:lvl3pPr>
            <a:lvl4pPr marL="131125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4pPr>
            <a:lvl5pPr marL="1748333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5pPr>
            <a:lvl6pPr marL="2185416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6pPr>
            <a:lvl7pPr marL="2622499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7pPr>
            <a:lvl8pPr marL="3059582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8pPr>
            <a:lvl9pPr marL="3496666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2021/3/30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279291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4585" y="1745331"/>
            <a:ext cx="4973796" cy="41599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24669" y="1745331"/>
            <a:ext cx="4973796" cy="41599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2021/3/30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339905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109" y="349067"/>
            <a:ext cx="10093881" cy="12672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110" y="1607223"/>
            <a:ext cx="4950938" cy="787675"/>
          </a:xfrm>
        </p:spPr>
        <p:txBody>
          <a:bodyPr anchor="b"/>
          <a:lstStyle>
            <a:lvl1pPr marL="0" indent="0">
              <a:buNone/>
              <a:defRPr sz="2294" b="1"/>
            </a:lvl1pPr>
            <a:lvl2pPr marL="437083" indent="0">
              <a:buNone/>
              <a:defRPr sz="1912" b="1"/>
            </a:lvl2pPr>
            <a:lvl3pPr marL="874166" indent="0">
              <a:buNone/>
              <a:defRPr sz="1721" b="1"/>
            </a:lvl3pPr>
            <a:lvl4pPr marL="1311250" indent="0">
              <a:buNone/>
              <a:defRPr sz="1530" b="1"/>
            </a:lvl4pPr>
            <a:lvl5pPr marL="1748333" indent="0">
              <a:buNone/>
              <a:defRPr sz="1530" b="1"/>
            </a:lvl5pPr>
            <a:lvl6pPr marL="2185416" indent="0">
              <a:buNone/>
              <a:defRPr sz="1530" b="1"/>
            </a:lvl6pPr>
            <a:lvl7pPr marL="2622499" indent="0">
              <a:buNone/>
              <a:defRPr sz="1530" b="1"/>
            </a:lvl7pPr>
            <a:lvl8pPr marL="3059582" indent="0">
              <a:buNone/>
              <a:defRPr sz="1530" b="1"/>
            </a:lvl8pPr>
            <a:lvl9pPr marL="3496666" indent="0">
              <a:buNone/>
              <a:defRPr sz="153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6110" y="2394898"/>
            <a:ext cx="4950938" cy="352253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24669" y="1607223"/>
            <a:ext cx="4975321" cy="787675"/>
          </a:xfrm>
        </p:spPr>
        <p:txBody>
          <a:bodyPr anchor="b"/>
          <a:lstStyle>
            <a:lvl1pPr marL="0" indent="0">
              <a:buNone/>
              <a:defRPr sz="2294" b="1"/>
            </a:lvl1pPr>
            <a:lvl2pPr marL="437083" indent="0">
              <a:buNone/>
              <a:defRPr sz="1912" b="1"/>
            </a:lvl2pPr>
            <a:lvl3pPr marL="874166" indent="0">
              <a:buNone/>
              <a:defRPr sz="1721" b="1"/>
            </a:lvl3pPr>
            <a:lvl4pPr marL="1311250" indent="0">
              <a:buNone/>
              <a:defRPr sz="1530" b="1"/>
            </a:lvl4pPr>
            <a:lvl5pPr marL="1748333" indent="0">
              <a:buNone/>
              <a:defRPr sz="1530" b="1"/>
            </a:lvl5pPr>
            <a:lvl6pPr marL="2185416" indent="0">
              <a:buNone/>
              <a:defRPr sz="1530" b="1"/>
            </a:lvl6pPr>
            <a:lvl7pPr marL="2622499" indent="0">
              <a:buNone/>
              <a:defRPr sz="1530" b="1"/>
            </a:lvl7pPr>
            <a:lvl8pPr marL="3059582" indent="0">
              <a:buNone/>
              <a:defRPr sz="1530" b="1"/>
            </a:lvl8pPr>
            <a:lvl9pPr marL="3496666" indent="0">
              <a:buNone/>
              <a:defRPr sz="153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24669" y="2394898"/>
            <a:ext cx="4975321" cy="352253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2021/3/30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40967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2021/3/30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576563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2021/3/30</a:t>
            </a:fld>
            <a:endParaRPr kumimoji="1"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047322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109" y="437092"/>
            <a:ext cx="3774538" cy="1529821"/>
          </a:xfrm>
        </p:spPr>
        <p:txBody>
          <a:bodyPr anchor="b"/>
          <a:lstStyle>
            <a:lvl1pPr>
              <a:defRPr sz="3059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5321" y="943997"/>
            <a:ext cx="5924669" cy="4659276"/>
          </a:xfrm>
        </p:spPr>
        <p:txBody>
          <a:bodyPr/>
          <a:lstStyle>
            <a:lvl1pPr>
              <a:defRPr sz="3059"/>
            </a:lvl1pPr>
            <a:lvl2pPr>
              <a:defRPr sz="2677"/>
            </a:lvl2pPr>
            <a:lvl3pPr>
              <a:defRPr sz="2294"/>
            </a:lvl3pPr>
            <a:lvl4pPr>
              <a:defRPr sz="1912"/>
            </a:lvl4pPr>
            <a:lvl5pPr>
              <a:defRPr sz="1912"/>
            </a:lvl5pPr>
            <a:lvl6pPr>
              <a:defRPr sz="1912"/>
            </a:lvl6pPr>
            <a:lvl7pPr>
              <a:defRPr sz="1912"/>
            </a:lvl7pPr>
            <a:lvl8pPr>
              <a:defRPr sz="1912"/>
            </a:lvl8pPr>
            <a:lvl9pPr>
              <a:defRPr sz="1912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109" y="1966912"/>
            <a:ext cx="3774538" cy="3643949"/>
          </a:xfrm>
        </p:spPr>
        <p:txBody>
          <a:bodyPr/>
          <a:lstStyle>
            <a:lvl1pPr marL="0" indent="0">
              <a:buNone/>
              <a:defRPr sz="1530"/>
            </a:lvl1pPr>
            <a:lvl2pPr marL="437083" indent="0">
              <a:buNone/>
              <a:defRPr sz="1338"/>
            </a:lvl2pPr>
            <a:lvl3pPr marL="874166" indent="0">
              <a:buNone/>
              <a:defRPr sz="1147"/>
            </a:lvl3pPr>
            <a:lvl4pPr marL="1311250" indent="0">
              <a:buNone/>
              <a:defRPr sz="956"/>
            </a:lvl4pPr>
            <a:lvl5pPr marL="1748333" indent="0">
              <a:buNone/>
              <a:defRPr sz="956"/>
            </a:lvl5pPr>
            <a:lvl6pPr marL="2185416" indent="0">
              <a:buNone/>
              <a:defRPr sz="956"/>
            </a:lvl6pPr>
            <a:lvl7pPr marL="2622499" indent="0">
              <a:buNone/>
              <a:defRPr sz="956"/>
            </a:lvl7pPr>
            <a:lvl8pPr marL="3059582" indent="0">
              <a:buNone/>
              <a:defRPr sz="956"/>
            </a:lvl8pPr>
            <a:lvl9pPr marL="3496666" indent="0">
              <a:buNone/>
              <a:defRPr sz="956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2021/3/30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72847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109" y="437092"/>
            <a:ext cx="3774538" cy="1529821"/>
          </a:xfrm>
        </p:spPr>
        <p:txBody>
          <a:bodyPr anchor="b"/>
          <a:lstStyle>
            <a:lvl1pPr>
              <a:defRPr sz="3059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975321" y="943997"/>
            <a:ext cx="5924669" cy="4659276"/>
          </a:xfrm>
        </p:spPr>
        <p:txBody>
          <a:bodyPr anchor="t"/>
          <a:lstStyle>
            <a:lvl1pPr marL="0" indent="0">
              <a:buNone/>
              <a:defRPr sz="3059"/>
            </a:lvl1pPr>
            <a:lvl2pPr marL="437083" indent="0">
              <a:buNone/>
              <a:defRPr sz="2677"/>
            </a:lvl2pPr>
            <a:lvl3pPr marL="874166" indent="0">
              <a:buNone/>
              <a:defRPr sz="2294"/>
            </a:lvl3pPr>
            <a:lvl4pPr marL="1311250" indent="0">
              <a:buNone/>
              <a:defRPr sz="1912"/>
            </a:lvl4pPr>
            <a:lvl5pPr marL="1748333" indent="0">
              <a:buNone/>
              <a:defRPr sz="1912"/>
            </a:lvl5pPr>
            <a:lvl6pPr marL="2185416" indent="0">
              <a:buNone/>
              <a:defRPr sz="1912"/>
            </a:lvl6pPr>
            <a:lvl7pPr marL="2622499" indent="0">
              <a:buNone/>
              <a:defRPr sz="1912"/>
            </a:lvl7pPr>
            <a:lvl8pPr marL="3059582" indent="0">
              <a:buNone/>
              <a:defRPr sz="1912"/>
            </a:lvl8pPr>
            <a:lvl9pPr marL="3496666" indent="0">
              <a:buNone/>
              <a:defRPr sz="1912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109" y="1966912"/>
            <a:ext cx="3774538" cy="3643949"/>
          </a:xfrm>
        </p:spPr>
        <p:txBody>
          <a:bodyPr/>
          <a:lstStyle>
            <a:lvl1pPr marL="0" indent="0">
              <a:buNone/>
              <a:defRPr sz="1530"/>
            </a:lvl1pPr>
            <a:lvl2pPr marL="437083" indent="0">
              <a:buNone/>
              <a:defRPr sz="1338"/>
            </a:lvl2pPr>
            <a:lvl3pPr marL="874166" indent="0">
              <a:buNone/>
              <a:defRPr sz="1147"/>
            </a:lvl3pPr>
            <a:lvl4pPr marL="1311250" indent="0">
              <a:buNone/>
              <a:defRPr sz="956"/>
            </a:lvl4pPr>
            <a:lvl5pPr marL="1748333" indent="0">
              <a:buNone/>
              <a:defRPr sz="956"/>
            </a:lvl5pPr>
            <a:lvl6pPr marL="2185416" indent="0">
              <a:buNone/>
              <a:defRPr sz="956"/>
            </a:lvl6pPr>
            <a:lvl7pPr marL="2622499" indent="0">
              <a:buNone/>
              <a:defRPr sz="956"/>
            </a:lvl7pPr>
            <a:lvl8pPr marL="3059582" indent="0">
              <a:buNone/>
              <a:defRPr sz="956"/>
            </a:lvl8pPr>
            <a:lvl9pPr marL="3496666" indent="0">
              <a:buNone/>
              <a:defRPr sz="956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2021/3/30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5832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4585" y="349067"/>
            <a:ext cx="10093881" cy="1267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585" y="1745331"/>
            <a:ext cx="10093881" cy="4159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585" y="6076789"/>
            <a:ext cx="2633186" cy="3490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872A8-13FA-0940-8F76-F50EC059186C}" type="datetimeFigureOut">
              <a:rPr kumimoji="1" lang="zh-TW" altLang="en-US" smtClean="0"/>
              <a:t>2021/3/30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76636" y="6076789"/>
            <a:ext cx="3949779" cy="3490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5279" y="6076789"/>
            <a:ext cx="2633186" cy="3490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41330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874166" rtl="0" eaLnBrk="1" latinLnBrk="0" hangingPunct="1">
        <a:lnSpc>
          <a:spcPct val="90000"/>
        </a:lnSpc>
        <a:spcBef>
          <a:spcPct val="0"/>
        </a:spcBef>
        <a:buNone/>
        <a:defRPr sz="420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8542" indent="-218542" algn="l" defTabSz="874166" rtl="0" eaLnBrk="1" latinLnBrk="0" hangingPunct="1">
        <a:lnSpc>
          <a:spcPct val="90000"/>
        </a:lnSpc>
        <a:spcBef>
          <a:spcPts val="956"/>
        </a:spcBef>
        <a:buFont typeface="Arial" panose="020B0604020202020204" pitchFamily="34" charset="0"/>
        <a:buChar char="•"/>
        <a:defRPr sz="2677" kern="1200">
          <a:solidFill>
            <a:schemeClr val="tx1"/>
          </a:solidFill>
          <a:latin typeface="+mn-lt"/>
          <a:ea typeface="+mn-ea"/>
          <a:cs typeface="+mn-cs"/>
        </a:defRPr>
      </a:lvl1pPr>
      <a:lvl2pPr marL="655625" indent="-218542" algn="l" defTabSz="874166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sz="2294" kern="1200">
          <a:solidFill>
            <a:schemeClr val="tx1"/>
          </a:solidFill>
          <a:latin typeface="+mn-lt"/>
          <a:ea typeface="+mn-ea"/>
          <a:cs typeface="+mn-cs"/>
        </a:defRPr>
      </a:lvl2pPr>
      <a:lvl3pPr marL="1092708" indent="-218542" algn="l" defTabSz="874166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3pPr>
      <a:lvl4pPr marL="1529791" indent="-218542" algn="l" defTabSz="874166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sz="1721" kern="1200">
          <a:solidFill>
            <a:schemeClr val="tx1"/>
          </a:solidFill>
          <a:latin typeface="+mn-lt"/>
          <a:ea typeface="+mn-ea"/>
          <a:cs typeface="+mn-cs"/>
        </a:defRPr>
      </a:lvl4pPr>
      <a:lvl5pPr marL="1966874" indent="-218542" algn="l" defTabSz="874166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sz="1721" kern="1200">
          <a:solidFill>
            <a:schemeClr val="tx1"/>
          </a:solidFill>
          <a:latin typeface="+mn-lt"/>
          <a:ea typeface="+mn-ea"/>
          <a:cs typeface="+mn-cs"/>
        </a:defRPr>
      </a:lvl5pPr>
      <a:lvl6pPr marL="2403958" indent="-218542" algn="l" defTabSz="874166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sz="1721" kern="1200">
          <a:solidFill>
            <a:schemeClr val="tx1"/>
          </a:solidFill>
          <a:latin typeface="+mn-lt"/>
          <a:ea typeface="+mn-ea"/>
          <a:cs typeface="+mn-cs"/>
        </a:defRPr>
      </a:lvl6pPr>
      <a:lvl7pPr marL="2841041" indent="-218542" algn="l" defTabSz="874166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sz="1721" kern="1200">
          <a:solidFill>
            <a:schemeClr val="tx1"/>
          </a:solidFill>
          <a:latin typeface="+mn-lt"/>
          <a:ea typeface="+mn-ea"/>
          <a:cs typeface="+mn-cs"/>
        </a:defRPr>
      </a:lvl7pPr>
      <a:lvl8pPr marL="3278124" indent="-218542" algn="l" defTabSz="874166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sz="1721" kern="1200">
          <a:solidFill>
            <a:schemeClr val="tx1"/>
          </a:solidFill>
          <a:latin typeface="+mn-lt"/>
          <a:ea typeface="+mn-ea"/>
          <a:cs typeface="+mn-cs"/>
        </a:defRPr>
      </a:lvl8pPr>
      <a:lvl9pPr marL="3715207" indent="-218542" algn="l" defTabSz="874166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sz="172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1pPr>
      <a:lvl2pPr marL="437083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2pPr>
      <a:lvl3pPr marL="874166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3pPr>
      <a:lvl4pPr marL="1311250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4pPr>
      <a:lvl5pPr marL="1748333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5pPr>
      <a:lvl6pPr marL="2185416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6pPr>
      <a:lvl7pPr marL="2622499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7pPr>
      <a:lvl8pPr marL="3059582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8pPr>
      <a:lvl9pPr marL="3496666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圖片 15">
            <a:extLst>
              <a:ext uri="{FF2B5EF4-FFF2-40B4-BE49-F238E27FC236}">
                <a16:creationId xmlns:a16="http://schemas.microsoft.com/office/drawing/2014/main" id="{D13B69BA-822E-9942-933D-A76BBAB79423}"/>
              </a:ext>
            </a:extLst>
          </p:cNvPr>
          <p:cNvPicPr>
            <a:picLocks/>
          </p:cNvPicPr>
          <p:nvPr/>
        </p:nvPicPr>
        <p:blipFill>
          <a:blip r:embed="rId2"/>
          <a:srcRect/>
          <a:stretch/>
        </p:blipFill>
        <p:spPr>
          <a:xfrm>
            <a:off x="3864" y="7104"/>
            <a:ext cx="11703600" cy="6575341"/>
          </a:xfrm>
          <a:prstGeom prst="rect">
            <a:avLst/>
          </a:prstGeom>
        </p:spPr>
      </p:pic>
      <p:sp>
        <p:nvSpPr>
          <p:cNvPr id="9" name="文字方塊 8">
            <a:extLst>
              <a:ext uri="{FF2B5EF4-FFF2-40B4-BE49-F238E27FC236}">
                <a16:creationId xmlns:a16="http://schemas.microsoft.com/office/drawing/2014/main" id="{700A4FD2-A947-7D46-82BC-07152612F04D}"/>
              </a:ext>
            </a:extLst>
          </p:cNvPr>
          <p:cNvSpPr txBox="1"/>
          <p:nvPr/>
        </p:nvSpPr>
        <p:spPr>
          <a:xfrm>
            <a:off x="4585186" y="6165491"/>
            <a:ext cx="4625076" cy="358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kumimoji="1" spc="20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1pPr>
          </a:lstStyle>
          <a:p>
            <a:r>
              <a:rPr lang="zh-TW" altLang="en-US" sz="1728" dirty="0">
                <a:solidFill>
                  <a:srgbClr val="154A97"/>
                </a:solidFill>
              </a:rPr>
              <a:t>培訓機構：普明管理顧問股份有限公司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DBACF170-A9A1-814D-9A2D-12B0D8E1122B}"/>
              </a:ext>
            </a:extLst>
          </p:cNvPr>
          <p:cNvSpPr/>
          <p:nvPr/>
        </p:nvSpPr>
        <p:spPr>
          <a:xfrm>
            <a:off x="4414" y="0"/>
            <a:ext cx="11703050" cy="62790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5D843FCE-B2E8-064A-ABB4-A6CF6BB1F3F6}"/>
              </a:ext>
            </a:extLst>
          </p:cNvPr>
          <p:cNvSpPr txBox="1"/>
          <p:nvPr/>
        </p:nvSpPr>
        <p:spPr>
          <a:xfrm>
            <a:off x="2717744" y="5509684"/>
            <a:ext cx="744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2800" b="1" spc="300" dirty="0">
                <a:solidFill>
                  <a:srgbClr val="FFC30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心統</a:t>
            </a:r>
            <a:r>
              <a:rPr kumimoji="1" lang="zh-TW" altLang="en-US" sz="2800" b="1" spc="300" dirty="0">
                <a:solidFill>
                  <a:srgbClr val="174A97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科技直錄播系統（點我編輯標題）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EA0647BE-A7B3-A940-A755-397904445EFF}"/>
              </a:ext>
            </a:extLst>
          </p:cNvPr>
          <p:cNvSpPr txBox="1"/>
          <p:nvPr/>
        </p:nvSpPr>
        <p:spPr>
          <a:xfrm>
            <a:off x="2985083" y="6196320"/>
            <a:ext cx="1254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pc="200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最新快訊</a:t>
            </a: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2B8059D9-AC1C-F146-8CDB-17345B65463D}"/>
              </a:ext>
            </a:extLst>
          </p:cNvPr>
          <p:cNvSpPr txBox="1"/>
          <p:nvPr/>
        </p:nvSpPr>
        <p:spPr>
          <a:xfrm>
            <a:off x="4344959" y="6196320"/>
            <a:ext cx="6371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kumimoji="1" spc="20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1pPr>
          </a:lstStyle>
          <a:p>
            <a:r>
              <a:rPr lang="zh-TW" altLang="en-US" dirty="0"/>
              <a:t>直錄播系統， 讓我們的距離不是距離。優惠熱賣中～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76DAADAC-F912-9D45-8476-6812E1A6B4D3}"/>
              </a:ext>
            </a:extLst>
          </p:cNvPr>
          <p:cNvSpPr txBox="1"/>
          <p:nvPr/>
        </p:nvSpPr>
        <p:spPr>
          <a:xfrm>
            <a:off x="236721" y="6210717"/>
            <a:ext cx="26025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600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2020/11/12  10:00</a:t>
            </a:r>
            <a:r>
              <a:rPr kumimoji="1" lang="zh-TW" altLang="en-US" sz="1600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kumimoji="1" lang="en-US" altLang="zh-TW" sz="1600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AM</a:t>
            </a:r>
            <a:endParaRPr kumimoji="1" lang="zh-TW" altLang="en-US" sz="1600" dirty="0">
              <a:solidFill>
                <a:schemeClr val="bg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8E301176-672B-F248-B62B-71AD72A0655F}"/>
              </a:ext>
            </a:extLst>
          </p:cNvPr>
          <p:cNvSpPr txBox="1"/>
          <p:nvPr/>
        </p:nvSpPr>
        <p:spPr>
          <a:xfrm>
            <a:off x="236721" y="4076700"/>
            <a:ext cx="2235200" cy="69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TW" altLang="en-US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授課講師</a:t>
            </a:r>
            <a:r>
              <a:rPr kumimoji="1" lang="zh-TW" altLang="en-US" sz="1400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Wingdings" pitchFamily="2" charset="2"/>
              </a:rPr>
              <a:t>：（點擊編輯</a:t>
            </a:r>
            <a:r>
              <a:rPr kumimoji="1" lang="zh-TW" altLang="en-US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kumimoji="1" lang="en-US" altLang="zh-TW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kumimoji="1" lang="zh-TW" altLang="en-US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心統科技 陳慎謙 總經理</a:t>
            </a:r>
          </a:p>
        </p:txBody>
      </p:sp>
      <p:pic>
        <p:nvPicPr>
          <p:cNvPr id="19" name="圖片 18">
            <a:extLst>
              <a:ext uri="{FF2B5EF4-FFF2-40B4-BE49-F238E27FC236}">
                <a16:creationId xmlns:a16="http://schemas.microsoft.com/office/drawing/2014/main" id="{73B03114-8A42-F446-85FE-88F767661B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8126" y="5570419"/>
            <a:ext cx="816110" cy="816110"/>
          </a:xfrm>
          <a:prstGeom prst="rect">
            <a:avLst/>
          </a:prstGeom>
        </p:spPr>
      </p:pic>
      <p:pic>
        <p:nvPicPr>
          <p:cNvPr id="13" name="圖片 12" descr="一張含有 文字 的圖片&#10;&#10;自動產生的描述">
            <a:extLst>
              <a:ext uri="{FF2B5EF4-FFF2-40B4-BE49-F238E27FC236}">
                <a16:creationId xmlns:a16="http://schemas.microsoft.com/office/drawing/2014/main" id="{12499FB3-5D2D-7E43-A29B-8CF798F3E4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04736" y="169846"/>
            <a:ext cx="1993900" cy="119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584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222</TotalTime>
  <Words>59</Words>
  <Application>Microsoft Macintosh PowerPoint</Application>
  <PresentationFormat>自訂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Microsoft JhengHei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Min Jung Tsai</dc:creator>
  <cp:lastModifiedBy>Min Jung Tsai</cp:lastModifiedBy>
  <cp:revision>21</cp:revision>
  <dcterms:created xsi:type="dcterms:W3CDTF">2020-11-12T08:46:22Z</dcterms:created>
  <dcterms:modified xsi:type="dcterms:W3CDTF">2021-03-30T03:21:34Z</dcterms:modified>
</cp:coreProperties>
</file>