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303"/>
    <a:srgbClr val="174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 snapToObjects="1">
      <p:cViewPr>
        <p:scale>
          <a:sx n="93" d="100"/>
          <a:sy n="93" d="100"/>
        </p:scale>
        <p:origin x="132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662EF-09B9-CE44-8015-00CB4F4A78FD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58491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662EF-09B9-CE44-8015-00CB4F4A78FD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955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31FB88-34F2-D247-8E7B-EA79CD739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B55725-019F-C94D-9CFA-6362B595B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4C862C-C52D-2543-8F8A-9560457F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B2C4E6-F76C-FA4E-BFE8-BFB6521D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88300E-5956-C548-BC4E-B355A0C0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6621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C7A8A8-1571-0940-B493-97643A6D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9021F8C-16E4-3544-9A6B-724DAE54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65CA6-A027-B24F-A921-5857AC34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774234-013F-C44C-A21D-95DFD4B4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0377CE-6519-5D46-ACA3-20944C3E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714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298757B-A578-0642-9AF9-24DE17754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73AC74E-0564-BC4E-B870-DCE52D48B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DD3425-9DDC-964A-9950-3B0CB98C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4978C8-7A76-8547-A07A-95B37049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0524F0-29C8-8043-821E-910D3CD4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907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55DB21-7EFB-E041-8A4B-601AF629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76A80D-8BB5-1146-888D-E9FA31298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917AA9-E25F-5147-A039-4F73FDBE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C9B156-E201-9549-8515-06945410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5A67FF-AB3E-7742-8CA4-63F370B4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258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0ECB09-5554-484F-9FFF-B86B3383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9356E3-C404-F549-967A-10A2EEB6B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E573BE-7FB0-FF40-863E-5E9E4EBE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9D0BD3-D5A4-724E-942E-670D3CD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09217-943C-7949-AE84-C1D78857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61921C-5502-0749-BE12-68AC9A4C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46904B-D2C8-D74B-8811-669CD1CB9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8995F-7E5C-FE44-87FD-2DF6BC80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183A15-9FA5-2745-B58E-670E039A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6EF387-4184-BA49-B1F2-F0B5CA52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74B472-D9C1-D044-A9CA-9A9F7E30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189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28930-ED1E-A343-8425-D3149265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CD45B4-4FE1-F14A-AF64-08D9A3F00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41AA5C2-EEE9-0940-A856-DE2786DFD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AECA10A-B7EF-8A49-923C-7C116B4B5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EBC3343-1812-D847-9BC3-232FFB430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133435D-DCA4-E246-AAA8-72C96A22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BFA9385-6E29-A548-BA3B-479FACA7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7AFE6B4-986C-9D4B-95B8-3F726C2CA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583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85B71B-C80A-0E45-9185-8C6EF03E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57C8768-A553-E446-A080-317B61DC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239444-7795-2C40-9257-A74B2AD4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AD601DF-0B95-0240-BDC9-EA866712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2569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8B9AF89-D70B-5943-BA99-83B8857A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FA9432E-A00D-3B46-9AF8-A32832152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5F9724-2B90-F449-9E3A-187E54E9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230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7D3732-2AA2-0747-8486-6A4F95011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B0E2BB-11F7-7445-B039-88ACE843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13494D-3448-C249-9717-66F09D38E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13DDAB-FAE3-CE45-8694-F445291C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9992DF4-DCAE-BF47-B097-AA9EC131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218D8FE-40E1-0049-A31C-8DF56101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4870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A5B41E-63AC-8A4A-8846-2BDCBD37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BCB29E2-4020-7E4A-8FF6-D975D86A07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E6F8012-3B15-194C-BE5F-057D2949C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BEAA5D-5B08-5142-AF2B-35B7A24A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5233B6-B873-2B4F-89D4-3EB074E9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8E1915-4166-2C41-A199-0E334D22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39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DB5172-5BFA-2C4D-B906-7BADEED8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959D89-6CAE-A748-810D-C3518782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15C806-9BC3-0A4E-8875-6E151E0A1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2020/11/12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77530D2-4EEB-F248-ADBE-5EA88E34A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6814E0-982B-9D45-96C0-F14BC3FC3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273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>
            <a:extLst>
              <a:ext uri="{FF2B5EF4-FFF2-40B4-BE49-F238E27FC236}">
                <a16:creationId xmlns:a16="http://schemas.microsoft.com/office/drawing/2014/main" id="{C4408BB1-8527-7D4E-836A-38DB97FF4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65"/>
            <a:ext cx="12192000" cy="684973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58DCF784-0A47-6946-A4B6-8AB905BBDC17}"/>
              </a:ext>
            </a:extLst>
          </p:cNvPr>
          <p:cNvSpPr txBox="1"/>
          <p:nvPr/>
        </p:nvSpPr>
        <p:spPr>
          <a:xfrm>
            <a:off x="2952205" y="5773784"/>
            <a:ext cx="744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rgbClr val="FFC30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</a:t>
            </a:r>
            <a:r>
              <a:rPr kumimoji="1" lang="zh-TW" altLang="en-US" sz="2800" b="1" spc="300" dirty="0">
                <a:solidFill>
                  <a:srgbClr val="174A97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科技直錄播系統（點我編輯標題）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D8F80EE-F76B-DB4D-B4AE-187D8BCE3E98}"/>
              </a:ext>
            </a:extLst>
          </p:cNvPr>
          <p:cNvSpPr txBox="1"/>
          <p:nvPr/>
        </p:nvSpPr>
        <p:spPr>
          <a:xfrm>
            <a:off x="3118338" y="6473171"/>
            <a:ext cx="125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最新快訊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969FEAA-6417-B249-8A8B-7FF3F8C59F84}"/>
              </a:ext>
            </a:extLst>
          </p:cNvPr>
          <p:cNvSpPr txBox="1"/>
          <p:nvPr/>
        </p:nvSpPr>
        <p:spPr>
          <a:xfrm>
            <a:off x="257907" y="6486209"/>
            <a:ext cx="2602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2020/11/12  10:00AM</a:t>
            </a:r>
            <a:endParaRPr kumimoji="1" lang="zh-TW" altLang="en-US" sz="16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B69C796-12AF-5447-A9B3-B1FD4DE60DEF}"/>
              </a:ext>
            </a:extLst>
          </p:cNvPr>
          <p:cNvSpPr txBox="1"/>
          <p:nvPr/>
        </p:nvSpPr>
        <p:spPr>
          <a:xfrm>
            <a:off x="4478214" y="6473171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/>
              <a:t>直錄播系統， 讓我們的距離不是距離。優惠熱賣中～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90EE57D-777A-FF4B-9119-2A8167ED84D6}"/>
              </a:ext>
            </a:extLst>
          </p:cNvPr>
          <p:cNvSpPr txBox="1"/>
          <p:nvPr/>
        </p:nvSpPr>
        <p:spPr>
          <a:xfrm>
            <a:off x="257907" y="4381500"/>
            <a:ext cx="2235200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授課講師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itchFamily="2" charset="2"/>
              </a:rPr>
              <a:t>：（點擊編輯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心統科技 陳慎謙 總經理</a:t>
            </a:r>
          </a:p>
        </p:txBody>
      </p:sp>
      <p:pic>
        <p:nvPicPr>
          <p:cNvPr id="14" name="圖片 13" descr="一張含有 文字 的圖片&#10;&#10;自動產生的描述">
            <a:extLst>
              <a:ext uri="{FF2B5EF4-FFF2-40B4-BE49-F238E27FC236}">
                <a16:creationId xmlns:a16="http://schemas.microsoft.com/office/drawing/2014/main" id="{12121909-7160-CF4D-B968-B23AA00B0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3950" y="342900"/>
            <a:ext cx="1993900" cy="1193800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92192686-C189-F840-8E23-1E6008BA8D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91740" y="5825597"/>
            <a:ext cx="816110" cy="81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5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監視器, 螢幕, 遊戲 的圖片&#10;&#10;自動產生的描述">
            <a:extLst>
              <a:ext uri="{FF2B5EF4-FFF2-40B4-BE49-F238E27FC236}">
                <a16:creationId xmlns:a16="http://schemas.microsoft.com/office/drawing/2014/main" id="{2F4F4D8A-4BBA-5544-BF7E-CABE5A8A0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117" y="15497"/>
            <a:ext cx="12216117" cy="686328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58DCF784-0A47-6946-A4B6-8AB905BBDC17}"/>
              </a:ext>
            </a:extLst>
          </p:cNvPr>
          <p:cNvSpPr txBox="1"/>
          <p:nvPr/>
        </p:nvSpPr>
        <p:spPr>
          <a:xfrm>
            <a:off x="2688964" y="5815349"/>
            <a:ext cx="7189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rgbClr val="FFC30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</a:t>
            </a:r>
            <a:r>
              <a:rPr kumimoji="1" lang="zh-TW" altLang="en-US" sz="2800" b="1" spc="300" dirty="0">
                <a:solidFill>
                  <a:srgbClr val="174A97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科技直錄播系統（點我編輯標題）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D8F80EE-F76B-DB4D-B4AE-187D8BCE3E98}"/>
              </a:ext>
            </a:extLst>
          </p:cNvPr>
          <p:cNvSpPr txBox="1"/>
          <p:nvPr/>
        </p:nvSpPr>
        <p:spPr>
          <a:xfrm>
            <a:off x="2294327" y="6473171"/>
            <a:ext cx="125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最新快訊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969FEAA-6417-B249-8A8B-7FF3F8C59F84}"/>
              </a:ext>
            </a:extLst>
          </p:cNvPr>
          <p:cNvSpPr txBox="1"/>
          <p:nvPr/>
        </p:nvSpPr>
        <p:spPr>
          <a:xfrm>
            <a:off x="10132467" y="5773784"/>
            <a:ext cx="1062005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TW" sz="1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2020/11/12</a:t>
            </a:r>
          </a:p>
          <a:p>
            <a:pPr algn="ctr">
              <a:lnSpc>
                <a:spcPct val="150000"/>
              </a:lnSpc>
            </a:pPr>
            <a:r>
              <a:rPr kumimoji="1" lang="en-US" altLang="zh-TW" sz="1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10:00AM</a:t>
            </a:r>
            <a:endParaRPr kumimoji="1" lang="zh-TW" altLang="en-US" sz="12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B69C796-12AF-5447-A9B3-B1FD4DE60DEF}"/>
              </a:ext>
            </a:extLst>
          </p:cNvPr>
          <p:cNvSpPr txBox="1"/>
          <p:nvPr/>
        </p:nvSpPr>
        <p:spPr>
          <a:xfrm>
            <a:off x="3642933" y="6473171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/>
              <a:t>直錄播系統， 讓我們的距離不是距離。優惠熱賣中～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90EE57D-777A-FF4B-9119-2A8167ED84D6}"/>
              </a:ext>
            </a:extLst>
          </p:cNvPr>
          <p:cNvSpPr txBox="1"/>
          <p:nvPr/>
        </p:nvSpPr>
        <p:spPr>
          <a:xfrm>
            <a:off x="257907" y="4894121"/>
            <a:ext cx="2235200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授課講師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itchFamily="2" charset="2"/>
              </a:rPr>
              <a:t>：（點擊編輯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心統科技 陳慎謙 總經理</a:t>
            </a:r>
          </a:p>
        </p:txBody>
      </p:sp>
      <p:pic>
        <p:nvPicPr>
          <p:cNvPr id="14" name="圖片 13" descr="一張含有 文字 的圖片&#10;&#10;自動產生的描述">
            <a:extLst>
              <a:ext uri="{FF2B5EF4-FFF2-40B4-BE49-F238E27FC236}">
                <a16:creationId xmlns:a16="http://schemas.microsoft.com/office/drawing/2014/main" id="{12121909-7160-CF4D-B968-B23AA00B0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3950" y="342900"/>
            <a:ext cx="1993900" cy="11938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507C2CC7-A1FB-144F-AE95-A0C383AF82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22182" y="5902804"/>
            <a:ext cx="816110" cy="81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50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98</Words>
  <Application>Microsoft Macintosh PowerPoint</Application>
  <PresentationFormat>寬螢幕</PresentationFormat>
  <Paragraphs>15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Microsoft JhengHei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7</cp:revision>
  <dcterms:created xsi:type="dcterms:W3CDTF">2020-11-12T08:46:22Z</dcterms:created>
  <dcterms:modified xsi:type="dcterms:W3CDTF">2020-11-12T10:00:16Z</dcterms:modified>
</cp:coreProperties>
</file>