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6"/>
  </p:notesMasterIdLst>
  <p:sldIdLst>
    <p:sldId id="258" r:id="rId2"/>
    <p:sldId id="271" r:id="rId3"/>
    <p:sldId id="263" r:id="rId4"/>
    <p:sldId id="261" r:id="rId5"/>
    <p:sldId id="262" r:id="rId6"/>
    <p:sldId id="259" r:id="rId7"/>
    <p:sldId id="270" r:id="rId8"/>
    <p:sldId id="260" r:id="rId9"/>
    <p:sldId id="264" r:id="rId10"/>
    <p:sldId id="265" r:id="rId11"/>
    <p:sldId id="266" r:id="rId12"/>
    <p:sldId id="267" r:id="rId13"/>
    <p:sldId id="268" r:id="rId14"/>
    <p:sldId id="269" r:id="rId15"/>
  </p:sldIdLst>
  <p:sldSz cx="11703050" cy="6556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6E6E6"/>
    <a:srgbClr val="154A97"/>
    <a:srgbClr val="FFFFFF"/>
    <a:srgbClr val="FFC303"/>
    <a:srgbClr val="17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6"/>
  </p:normalViewPr>
  <p:slideViewPr>
    <p:cSldViewPr snapToGrid="0" snapToObjects="1">
      <p:cViewPr varScale="1">
        <p:scale>
          <a:sx n="113" d="100"/>
          <a:sy n="113" d="100"/>
        </p:scale>
        <p:origin x="4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5CA43-A47E-A44E-8438-41177262D9BB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662EF-09B9-CE44-8015-00CB4F4A78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222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3274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1pPr>
    <a:lvl2pPr marL="436637" algn="l" defTabSz="873274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2pPr>
    <a:lvl3pPr marL="873274" algn="l" defTabSz="873274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3pPr>
    <a:lvl4pPr marL="1309911" algn="l" defTabSz="873274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4pPr>
    <a:lvl5pPr marL="1746547" algn="l" defTabSz="873274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5pPr>
    <a:lvl6pPr marL="2183184" algn="l" defTabSz="873274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6pPr>
    <a:lvl7pPr marL="2619821" algn="l" defTabSz="873274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7pPr>
    <a:lvl8pPr marL="3056458" algn="l" defTabSz="873274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8pPr>
    <a:lvl9pPr marL="3493095" algn="l" defTabSz="873274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3000"/>
            <a:ext cx="8777288" cy="2282590"/>
          </a:xfrm>
        </p:spPr>
        <p:txBody>
          <a:bodyPr anchor="b"/>
          <a:lstStyle>
            <a:lvl1pPr algn="ctr">
              <a:defRPr sz="5736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43615"/>
            <a:ext cx="8777288" cy="1582939"/>
          </a:xfrm>
        </p:spPr>
        <p:txBody>
          <a:bodyPr/>
          <a:lstStyle>
            <a:lvl1pPr marL="0" indent="0" algn="ctr">
              <a:buNone/>
              <a:defRPr sz="2294"/>
            </a:lvl1pPr>
            <a:lvl2pPr marL="437083" indent="0" algn="ctr">
              <a:buNone/>
              <a:defRPr sz="1912"/>
            </a:lvl2pPr>
            <a:lvl3pPr marL="874166" indent="0" algn="ctr">
              <a:buNone/>
              <a:defRPr sz="1721"/>
            </a:lvl3pPr>
            <a:lvl4pPr marL="1311250" indent="0" algn="ctr">
              <a:buNone/>
              <a:defRPr sz="1530"/>
            </a:lvl4pPr>
            <a:lvl5pPr marL="1748333" indent="0" algn="ctr">
              <a:buNone/>
              <a:defRPr sz="1530"/>
            </a:lvl5pPr>
            <a:lvl6pPr marL="2185416" indent="0" algn="ctr">
              <a:buNone/>
              <a:defRPr sz="1530"/>
            </a:lvl6pPr>
            <a:lvl7pPr marL="2622499" indent="0" algn="ctr">
              <a:buNone/>
              <a:defRPr sz="1530"/>
            </a:lvl7pPr>
            <a:lvl8pPr marL="3059582" indent="0" algn="ctr">
              <a:buNone/>
              <a:defRPr sz="1530"/>
            </a:lvl8pPr>
            <a:lvl9pPr marL="3496666" indent="0" algn="ctr">
              <a:buNone/>
              <a:defRPr sz="153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1172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2062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49066"/>
            <a:ext cx="2523470" cy="55562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49066"/>
            <a:ext cx="7424122" cy="55562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14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037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34542"/>
            <a:ext cx="10093881" cy="2727269"/>
          </a:xfrm>
        </p:spPr>
        <p:txBody>
          <a:bodyPr anchor="b"/>
          <a:lstStyle>
            <a:lvl1pPr>
              <a:defRPr sz="5736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387612"/>
            <a:ext cx="10093881" cy="1434207"/>
          </a:xfrm>
        </p:spPr>
        <p:txBody>
          <a:bodyPr/>
          <a:lstStyle>
            <a:lvl1pPr marL="0" indent="0">
              <a:buNone/>
              <a:defRPr sz="2294">
                <a:solidFill>
                  <a:schemeClr val="tx1">
                    <a:tint val="75000"/>
                  </a:schemeClr>
                </a:solidFill>
              </a:defRPr>
            </a:lvl1pPr>
            <a:lvl2pPr marL="437083" indent="0">
              <a:buNone/>
              <a:defRPr sz="1912">
                <a:solidFill>
                  <a:schemeClr val="tx1">
                    <a:tint val="75000"/>
                  </a:schemeClr>
                </a:solidFill>
              </a:defRPr>
            </a:lvl2pPr>
            <a:lvl3pPr marL="874166" indent="0">
              <a:buNone/>
              <a:defRPr sz="1721">
                <a:solidFill>
                  <a:schemeClr val="tx1">
                    <a:tint val="75000"/>
                  </a:schemeClr>
                </a:solidFill>
              </a:defRPr>
            </a:lvl3pPr>
            <a:lvl4pPr marL="131125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4pPr>
            <a:lvl5pPr marL="1748333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5pPr>
            <a:lvl6pPr marL="2185416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6pPr>
            <a:lvl7pPr marL="2622499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7pPr>
            <a:lvl8pPr marL="3059582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8pPr>
            <a:lvl9pPr marL="3496666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929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45331"/>
            <a:ext cx="4973796" cy="41599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45331"/>
            <a:ext cx="4973796" cy="41599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3990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49067"/>
            <a:ext cx="10093881" cy="12672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07223"/>
            <a:ext cx="4950938" cy="787675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37083" indent="0">
              <a:buNone/>
              <a:defRPr sz="1912" b="1"/>
            </a:lvl2pPr>
            <a:lvl3pPr marL="874166" indent="0">
              <a:buNone/>
              <a:defRPr sz="1721" b="1"/>
            </a:lvl3pPr>
            <a:lvl4pPr marL="1311250" indent="0">
              <a:buNone/>
              <a:defRPr sz="1530" b="1"/>
            </a:lvl4pPr>
            <a:lvl5pPr marL="1748333" indent="0">
              <a:buNone/>
              <a:defRPr sz="1530" b="1"/>
            </a:lvl5pPr>
            <a:lvl6pPr marL="2185416" indent="0">
              <a:buNone/>
              <a:defRPr sz="1530" b="1"/>
            </a:lvl6pPr>
            <a:lvl7pPr marL="2622499" indent="0">
              <a:buNone/>
              <a:defRPr sz="1530" b="1"/>
            </a:lvl7pPr>
            <a:lvl8pPr marL="3059582" indent="0">
              <a:buNone/>
              <a:defRPr sz="1530" b="1"/>
            </a:lvl8pPr>
            <a:lvl9pPr marL="3496666" indent="0">
              <a:buNone/>
              <a:defRPr sz="153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394898"/>
            <a:ext cx="4950938" cy="352253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07223"/>
            <a:ext cx="4975321" cy="787675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37083" indent="0">
              <a:buNone/>
              <a:defRPr sz="1912" b="1"/>
            </a:lvl2pPr>
            <a:lvl3pPr marL="874166" indent="0">
              <a:buNone/>
              <a:defRPr sz="1721" b="1"/>
            </a:lvl3pPr>
            <a:lvl4pPr marL="1311250" indent="0">
              <a:buNone/>
              <a:defRPr sz="1530" b="1"/>
            </a:lvl4pPr>
            <a:lvl5pPr marL="1748333" indent="0">
              <a:buNone/>
              <a:defRPr sz="1530" b="1"/>
            </a:lvl5pPr>
            <a:lvl6pPr marL="2185416" indent="0">
              <a:buNone/>
              <a:defRPr sz="1530" b="1"/>
            </a:lvl6pPr>
            <a:lvl7pPr marL="2622499" indent="0">
              <a:buNone/>
              <a:defRPr sz="1530" b="1"/>
            </a:lvl7pPr>
            <a:lvl8pPr marL="3059582" indent="0">
              <a:buNone/>
              <a:defRPr sz="1530" b="1"/>
            </a:lvl8pPr>
            <a:lvl9pPr marL="3496666" indent="0">
              <a:buNone/>
              <a:defRPr sz="153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394898"/>
            <a:ext cx="4975321" cy="352253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096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656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4732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7092"/>
            <a:ext cx="3774538" cy="1529821"/>
          </a:xfrm>
        </p:spPr>
        <p:txBody>
          <a:bodyPr anchor="b"/>
          <a:lstStyle>
            <a:lvl1pPr>
              <a:defRPr sz="305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3997"/>
            <a:ext cx="5924669" cy="4659276"/>
          </a:xfrm>
        </p:spPr>
        <p:txBody>
          <a:bodyPr/>
          <a:lstStyle>
            <a:lvl1pPr>
              <a:defRPr sz="3059"/>
            </a:lvl1pPr>
            <a:lvl2pPr>
              <a:defRPr sz="2677"/>
            </a:lvl2pPr>
            <a:lvl3pPr>
              <a:defRPr sz="2294"/>
            </a:lvl3pPr>
            <a:lvl4pPr>
              <a:defRPr sz="1912"/>
            </a:lvl4pPr>
            <a:lvl5pPr>
              <a:defRPr sz="1912"/>
            </a:lvl5pPr>
            <a:lvl6pPr>
              <a:defRPr sz="1912"/>
            </a:lvl6pPr>
            <a:lvl7pPr>
              <a:defRPr sz="1912"/>
            </a:lvl7pPr>
            <a:lvl8pPr>
              <a:defRPr sz="1912"/>
            </a:lvl8pPr>
            <a:lvl9pPr>
              <a:defRPr sz="191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66912"/>
            <a:ext cx="3774538" cy="3643949"/>
          </a:xfrm>
        </p:spPr>
        <p:txBody>
          <a:bodyPr/>
          <a:lstStyle>
            <a:lvl1pPr marL="0" indent="0">
              <a:buNone/>
              <a:defRPr sz="1530"/>
            </a:lvl1pPr>
            <a:lvl2pPr marL="437083" indent="0">
              <a:buNone/>
              <a:defRPr sz="1338"/>
            </a:lvl2pPr>
            <a:lvl3pPr marL="874166" indent="0">
              <a:buNone/>
              <a:defRPr sz="1147"/>
            </a:lvl3pPr>
            <a:lvl4pPr marL="1311250" indent="0">
              <a:buNone/>
              <a:defRPr sz="956"/>
            </a:lvl4pPr>
            <a:lvl5pPr marL="1748333" indent="0">
              <a:buNone/>
              <a:defRPr sz="956"/>
            </a:lvl5pPr>
            <a:lvl6pPr marL="2185416" indent="0">
              <a:buNone/>
              <a:defRPr sz="956"/>
            </a:lvl6pPr>
            <a:lvl7pPr marL="2622499" indent="0">
              <a:buNone/>
              <a:defRPr sz="956"/>
            </a:lvl7pPr>
            <a:lvl8pPr marL="3059582" indent="0">
              <a:buNone/>
              <a:defRPr sz="956"/>
            </a:lvl8pPr>
            <a:lvl9pPr marL="3496666" indent="0">
              <a:buNone/>
              <a:defRPr sz="95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284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7092"/>
            <a:ext cx="3774538" cy="1529821"/>
          </a:xfrm>
        </p:spPr>
        <p:txBody>
          <a:bodyPr anchor="b"/>
          <a:lstStyle>
            <a:lvl1pPr>
              <a:defRPr sz="305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3997"/>
            <a:ext cx="5924669" cy="4659276"/>
          </a:xfrm>
        </p:spPr>
        <p:txBody>
          <a:bodyPr anchor="t"/>
          <a:lstStyle>
            <a:lvl1pPr marL="0" indent="0">
              <a:buNone/>
              <a:defRPr sz="3059"/>
            </a:lvl1pPr>
            <a:lvl2pPr marL="437083" indent="0">
              <a:buNone/>
              <a:defRPr sz="2677"/>
            </a:lvl2pPr>
            <a:lvl3pPr marL="874166" indent="0">
              <a:buNone/>
              <a:defRPr sz="2294"/>
            </a:lvl3pPr>
            <a:lvl4pPr marL="1311250" indent="0">
              <a:buNone/>
              <a:defRPr sz="1912"/>
            </a:lvl4pPr>
            <a:lvl5pPr marL="1748333" indent="0">
              <a:buNone/>
              <a:defRPr sz="1912"/>
            </a:lvl5pPr>
            <a:lvl6pPr marL="2185416" indent="0">
              <a:buNone/>
              <a:defRPr sz="1912"/>
            </a:lvl6pPr>
            <a:lvl7pPr marL="2622499" indent="0">
              <a:buNone/>
              <a:defRPr sz="1912"/>
            </a:lvl7pPr>
            <a:lvl8pPr marL="3059582" indent="0">
              <a:buNone/>
              <a:defRPr sz="1912"/>
            </a:lvl8pPr>
            <a:lvl9pPr marL="3496666" indent="0">
              <a:buNone/>
              <a:defRPr sz="191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66912"/>
            <a:ext cx="3774538" cy="3643949"/>
          </a:xfrm>
        </p:spPr>
        <p:txBody>
          <a:bodyPr/>
          <a:lstStyle>
            <a:lvl1pPr marL="0" indent="0">
              <a:buNone/>
              <a:defRPr sz="1530"/>
            </a:lvl1pPr>
            <a:lvl2pPr marL="437083" indent="0">
              <a:buNone/>
              <a:defRPr sz="1338"/>
            </a:lvl2pPr>
            <a:lvl3pPr marL="874166" indent="0">
              <a:buNone/>
              <a:defRPr sz="1147"/>
            </a:lvl3pPr>
            <a:lvl4pPr marL="1311250" indent="0">
              <a:buNone/>
              <a:defRPr sz="956"/>
            </a:lvl4pPr>
            <a:lvl5pPr marL="1748333" indent="0">
              <a:buNone/>
              <a:defRPr sz="956"/>
            </a:lvl5pPr>
            <a:lvl6pPr marL="2185416" indent="0">
              <a:buNone/>
              <a:defRPr sz="956"/>
            </a:lvl6pPr>
            <a:lvl7pPr marL="2622499" indent="0">
              <a:buNone/>
              <a:defRPr sz="956"/>
            </a:lvl7pPr>
            <a:lvl8pPr marL="3059582" indent="0">
              <a:buNone/>
              <a:defRPr sz="956"/>
            </a:lvl8pPr>
            <a:lvl9pPr marL="3496666" indent="0">
              <a:buNone/>
              <a:defRPr sz="95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83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49067"/>
            <a:ext cx="10093881" cy="1267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45331"/>
            <a:ext cx="10093881" cy="4159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076789"/>
            <a:ext cx="2633186" cy="349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72A8-13FA-0940-8F76-F50EC059186C}" type="datetimeFigureOut">
              <a:rPr kumimoji="1" lang="zh-TW" altLang="en-US" smtClean="0"/>
              <a:t>2021/7/8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076789"/>
            <a:ext cx="3949779" cy="349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076789"/>
            <a:ext cx="2633186" cy="349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786FE-67DC-0A4F-90C5-E8B1A48B624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133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74166" rtl="0" eaLnBrk="1" latinLnBrk="0" hangingPunct="1">
        <a:lnSpc>
          <a:spcPct val="90000"/>
        </a:lnSpc>
        <a:spcBef>
          <a:spcPct val="0"/>
        </a:spcBef>
        <a:buNone/>
        <a:defRPr sz="42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8542" indent="-218542" algn="l" defTabSz="874166" rtl="0" eaLnBrk="1" latinLnBrk="0" hangingPunct="1">
        <a:lnSpc>
          <a:spcPct val="90000"/>
        </a:lnSpc>
        <a:spcBef>
          <a:spcPts val="956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1pPr>
      <a:lvl2pPr marL="655625" indent="-218542" algn="l" defTabSz="874166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2294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218542" algn="l" defTabSz="874166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3pPr>
      <a:lvl4pPr marL="1529791" indent="-218542" algn="l" defTabSz="874166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1" kern="1200">
          <a:solidFill>
            <a:schemeClr val="tx1"/>
          </a:solidFill>
          <a:latin typeface="+mn-lt"/>
          <a:ea typeface="+mn-ea"/>
          <a:cs typeface="+mn-cs"/>
        </a:defRPr>
      </a:lvl4pPr>
      <a:lvl5pPr marL="1966874" indent="-218542" algn="l" defTabSz="874166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1" kern="1200">
          <a:solidFill>
            <a:schemeClr val="tx1"/>
          </a:solidFill>
          <a:latin typeface="+mn-lt"/>
          <a:ea typeface="+mn-ea"/>
          <a:cs typeface="+mn-cs"/>
        </a:defRPr>
      </a:lvl5pPr>
      <a:lvl6pPr marL="2403958" indent="-218542" algn="l" defTabSz="874166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1" kern="1200">
          <a:solidFill>
            <a:schemeClr val="tx1"/>
          </a:solidFill>
          <a:latin typeface="+mn-lt"/>
          <a:ea typeface="+mn-ea"/>
          <a:cs typeface="+mn-cs"/>
        </a:defRPr>
      </a:lvl6pPr>
      <a:lvl7pPr marL="2841041" indent="-218542" algn="l" defTabSz="874166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1" kern="1200">
          <a:solidFill>
            <a:schemeClr val="tx1"/>
          </a:solidFill>
          <a:latin typeface="+mn-lt"/>
          <a:ea typeface="+mn-ea"/>
          <a:cs typeface="+mn-cs"/>
        </a:defRPr>
      </a:lvl7pPr>
      <a:lvl8pPr marL="3278124" indent="-218542" algn="l" defTabSz="874166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1" kern="1200">
          <a:solidFill>
            <a:schemeClr val="tx1"/>
          </a:solidFill>
          <a:latin typeface="+mn-lt"/>
          <a:ea typeface="+mn-ea"/>
          <a:cs typeface="+mn-cs"/>
        </a:defRPr>
      </a:lvl8pPr>
      <a:lvl9pPr marL="3715207" indent="-218542" algn="l" defTabSz="874166" rtl="0" eaLnBrk="1" latinLnBrk="0" hangingPunct="1">
        <a:lnSpc>
          <a:spcPct val="90000"/>
        </a:lnSpc>
        <a:spcBef>
          <a:spcPts val="478"/>
        </a:spcBef>
        <a:buFont typeface="Arial" panose="020B0604020202020204" pitchFamily="34" charset="0"/>
        <a:buChar char="•"/>
        <a:defRPr sz="17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4166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1pPr>
      <a:lvl2pPr marL="437083" algn="l" defTabSz="874166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2pPr>
      <a:lvl3pPr marL="874166" algn="l" defTabSz="874166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3pPr>
      <a:lvl4pPr marL="1311250" algn="l" defTabSz="874166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4pPr>
      <a:lvl5pPr marL="1748333" algn="l" defTabSz="874166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5pPr>
      <a:lvl6pPr marL="2185416" algn="l" defTabSz="874166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6pPr>
      <a:lvl7pPr marL="2622499" algn="l" defTabSz="874166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7pPr>
      <a:lvl8pPr marL="3059582" algn="l" defTabSz="874166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8pPr>
      <a:lvl9pPr marL="3496666" algn="l" defTabSz="874166" rtl="0" eaLnBrk="1" latinLnBrk="0" hangingPunct="1">
        <a:defRPr sz="17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64" y="775"/>
            <a:ext cx="11703600" cy="658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007909" y="5438444"/>
            <a:ext cx="824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spc="288" dirty="0">
                <a:solidFill>
                  <a:srgbClr val="FFFF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保險課稅實務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300417" y="6144556"/>
            <a:ext cx="357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課程講師 ： 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封昌宏 老師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sz="2000" b="1" spc="192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65491"/>
            <a:ext cx="600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2000" b="1" dirty="0">
                <a:solidFill>
                  <a:srgbClr val="0033CC"/>
                </a:solidFill>
              </a:rPr>
              <a:t>培訓機構：普明管理顧問股份有限公司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2E29887-3B98-9E46-B469-B14543DB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558" y="5717401"/>
            <a:ext cx="794836" cy="42247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158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0"/>
            <a:ext cx="11703600" cy="65656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083633" y="5419016"/>
            <a:ext cx="774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28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</a:rPr>
              <a:t>信任恆等式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154693" y="6127783"/>
            <a:ext cx="429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19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課程講師 ：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張凱勝 業務經理</a:t>
            </a:r>
            <a:endParaRPr kumimoji="1" lang="zh-TW" altLang="en-US" sz="2400" b="1" i="0" u="none" strike="noStrike" kern="1200" cap="none" spc="19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37210"/>
            <a:ext cx="600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中國人壽 超越巔峰班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DE9695-32FD-584C-B034-95775390B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1" t="21424" r="26582" b="71717"/>
          <a:stretch/>
        </p:blipFill>
        <p:spPr>
          <a:xfrm>
            <a:off x="9681328" y="0"/>
            <a:ext cx="2034711" cy="8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5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0"/>
            <a:ext cx="11703600" cy="65656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083633" y="5419016"/>
            <a:ext cx="774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28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</a:rPr>
              <a:t>第一次理財就上手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154692" y="6127783"/>
            <a:ext cx="4267405" cy="47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19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課程講師 ：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程廷鈞 資深經理</a:t>
            </a:r>
            <a:endParaRPr kumimoji="1" lang="zh-TW" altLang="en-US" sz="2400" b="1" i="0" u="none" strike="noStrike" kern="1200" cap="none" spc="19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37210"/>
            <a:ext cx="600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中國人壽 超越巔峰班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DE9695-32FD-584C-B034-95775390B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1" t="21424" r="26582" b="71717"/>
          <a:stretch/>
        </p:blipFill>
        <p:spPr>
          <a:xfrm>
            <a:off x="9681328" y="0"/>
            <a:ext cx="2034711" cy="8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3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0"/>
            <a:ext cx="11703600" cy="65656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083633" y="5419016"/>
            <a:ext cx="774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28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</a:rPr>
              <a:t>揭開醫世代神秘面紗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154692" y="6127783"/>
            <a:ext cx="4267405" cy="47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19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課程講師 ：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戴慈幼 業務經理</a:t>
            </a:r>
            <a:endParaRPr kumimoji="1" lang="zh-TW" altLang="en-US" sz="2400" b="1" i="0" u="none" strike="noStrike" kern="1200" cap="none" spc="19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37210"/>
            <a:ext cx="600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中國人壽 超越巔峰班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DE9695-32FD-584C-B034-95775390B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1" t="21424" r="26582" b="71717"/>
          <a:stretch/>
        </p:blipFill>
        <p:spPr>
          <a:xfrm>
            <a:off x="9681328" y="0"/>
            <a:ext cx="2034711" cy="8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3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0"/>
            <a:ext cx="11703600" cy="65656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083633" y="5419016"/>
            <a:ext cx="774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28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</a:rPr>
              <a:t>保險人生就是精彩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154692" y="6127783"/>
            <a:ext cx="426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TW" altLang="en-US" sz="2400" b="1" i="0" u="none" strike="noStrike" kern="1200" cap="none" spc="19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課程講師 ：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辜千蓉 處經理</a:t>
            </a:r>
            <a:endParaRPr kumimoji="1" lang="zh-TW" altLang="en-US" sz="2400" b="1" i="0" u="none" strike="noStrike" kern="1200" cap="none" spc="19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37210"/>
            <a:ext cx="600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中國人壽 超越巔峰班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DE9695-32FD-584C-B034-95775390B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1" t="21424" r="26582" b="71717"/>
          <a:stretch/>
        </p:blipFill>
        <p:spPr>
          <a:xfrm>
            <a:off x="9681328" y="0"/>
            <a:ext cx="2034711" cy="8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7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0"/>
            <a:ext cx="11703600" cy="65656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083633" y="5419016"/>
            <a:ext cx="774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28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Microsoft JhengHei" panose="020B0604030504040204" pitchFamily="34" charset="-120"/>
                <a:cs typeface="+mn-cs"/>
              </a:rPr>
              <a:t>從國際政經情勢看投資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154692" y="6127783"/>
            <a:ext cx="426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TW" altLang="en-US" sz="2400" b="1" i="0" u="none" strike="noStrike" kern="1200" cap="none" spc="19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課程講師 ：</a:t>
            </a:r>
            <a:r>
              <a:rPr kumimoji="1" lang="zh-TW" altLang="en-US" sz="2400" b="1" i="0" u="none" strike="noStrike" kern="1200" cap="none" spc="19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呂忠達 老師</a:t>
            </a:r>
            <a:endParaRPr kumimoji="1" lang="zh-TW" altLang="en-US" sz="2400" b="1" i="0" u="none" strike="noStrike" kern="1200" cap="none" spc="19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37210"/>
            <a:ext cx="600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培訓機構：中國人壽北Ｂ業務訓練中心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DE9695-32FD-584C-B034-95775390B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1" t="21424" r="26582" b="71717"/>
          <a:stretch/>
        </p:blipFill>
        <p:spPr>
          <a:xfrm>
            <a:off x="9681328" y="0"/>
            <a:ext cx="2034711" cy="87201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B73438F-3F0C-4080-B1E2-ECE2EE307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148" y="5229036"/>
            <a:ext cx="1320208" cy="132020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9FAB78F-0363-4E1F-A231-253696A8007F}"/>
              </a:ext>
            </a:extLst>
          </p:cNvPr>
          <p:cNvSpPr txBox="1"/>
          <p:nvPr/>
        </p:nvSpPr>
        <p:spPr>
          <a:xfrm>
            <a:off x="10067830" y="4905807"/>
            <a:ext cx="1586060" cy="369332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algn="ctr">
              <a:spcBef>
                <a:spcPts val="4200"/>
              </a:spcBef>
              <a:defRPr/>
            </a:pPr>
            <a:r>
              <a:rPr lang="zh-TW" altLang="en-US" sz="1800" b="1" dirty="0">
                <a:solidFill>
                  <a:schemeClr val="bg1"/>
                </a:solidFill>
                <a:latin typeface="Arial Black" pitchFamily="34" charset="0"/>
                <a:ea typeface="微軟正黑體" panose="020B0604030504040204" pitchFamily="34" charset="-120"/>
              </a:rPr>
              <a:t>下載課程教材</a:t>
            </a:r>
            <a:endParaRPr lang="en-US" altLang="zh-TW" sz="1800" b="1" dirty="0">
              <a:solidFill>
                <a:schemeClr val="bg1"/>
              </a:solidFill>
              <a:latin typeface="Arial Black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44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64" y="775"/>
            <a:ext cx="11703600" cy="658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007909" y="5438444"/>
            <a:ext cx="824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spc="288" dirty="0">
                <a:solidFill>
                  <a:srgbClr val="FFFF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勞工、軍公教退休制度與年金制度改革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300417" y="6144556"/>
            <a:ext cx="357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課程講師 ： 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王儷玲 老師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sz="2000" b="1" spc="192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65491"/>
            <a:ext cx="600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2000" b="1" dirty="0">
                <a:solidFill>
                  <a:srgbClr val="0033CC"/>
                </a:solidFill>
              </a:rPr>
              <a:t>培訓機構：普明管理顧問股份有限公司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4F35A15-B55E-544F-91E4-CC1A9E17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87" y="88812"/>
            <a:ext cx="905099" cy="90509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2E29887-3B98-9E46-B469-B14543DB8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558" y="5717401"/>
            <a:ext cx="794836" cy="42247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6612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64" y="775"/>
            <a:ext cx="11703600" cy="658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007909" y="5438444"/>
            <a:ext cx="824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spc="288" dirty="0">
                <a:solidFill>
                  <a:srgbClr val="FFFF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長壽風險、退休原理、老年醫療與長照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300417" y="6144556"/>
            <a:ext cx="357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課程講師 ： 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劉文彬 老師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sz="2000" b="1" spc="192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65491"/>
            <a:ext cx="600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2000" b="1" dirty="0">
                <a:solidFill>
                  <a:srgbClr val="0033CC"/>
                </a:solidFill>
              </a:rPr>
              <a:t>培訓機構：普明管理顧問股份有限公司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4F35A15-B55E-544F-91E4-CC1A9E17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87" y="88812"/>
            <a:ext cx="905099" cy="90509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2E29887-3B98-9E46-B469-B14543DB8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558" y="5717401"/>
            <a:ext cx="794836" cy="42247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8734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64" y="775"/>
            <a:ext cx="11703600" cy="658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184650" y="5419590"/>
            <a:ext cx="714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spc="288" dirty="0">
                <a:solidFill>
                  <a:srgbClr val="FFFF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善用信託話題提升客戶關係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300417" y="6144556"/>
            <a:ext cx="357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課程講師 ： 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郭恬箖 老師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sz="2000" b="1" spc="192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65491"/>
            <a:ext cx="600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2000" b="1" dirty="0">
                <a:solidFill>
                  <a:srgbClr val="0033CC"/>
                </a:solidFill>
              </a:rPr>
              <a:t>培訓機構：普明管理顧問股份有限公司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4F35A15-B55E-544F-91E4-CC1A9E17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298" y="277352"/>
            <a:ext cx="905099" cy="90509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2E29887-3B98-9E46-B469-B14543DB8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558" y="5717401"/>
            <a:ext cx="794836" cy="42247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969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64" y="775"/>
            <a:ext cx="11703600" cy="658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184650" y="5419590"/>
            <a:ext cx="714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spc="288" dirty="0">
                <a:solidFill>
                  <a:srgbClr val="FFFF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退休理財產配置與稅務規劃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300417" y="6144556"/>
            <a:ext cx="357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課程講師 ： 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郭恬箖 老師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sz="2000" b="1" spc="192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65491"/>
            <a:ext cx="600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2000" b="1" dirty="0">
                <a:solidFill>
                  <a:srgbClr val="0033CC"/>
                </a:solidFill>
              </a:rPr>
              <a:t>培訓機構：普明管理顧問股份有限公司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4F35A15-B55E-544F-91E4-CC1A9E17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298" y="277352"/>
            <a:ext cx="905099" cy="90509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2E29887-3B98-9E46-B469-B14543DB8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558" y="5717401"/>
            <a:ext cx="794836" cy="42247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531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14" y="-31625"/>
            <a:ext cx="11703600" cy="658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077070" y="5428555"/>
            <a:ext cx="809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spc="288" dirty="0">
                <a:solidFill>
                  <a:srgbClr val="FFFF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全方位</a:t>
            </a:r>
            <a:r>
              <a:rPr kumimoji="1" lang="en-US" altLang="zh-TW" sz="3600" b="1" spc="288" dirty="0">
                <a:solidFill>
                  <a:srgbClr val="FFFF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(</a:t>
            </a:r>
            <a:r>
              <a:rPr kumimoji="1" lang="zh-TW" altLang="en-US" sz="3600" b="1" spc="288" dirty="0">
                <a:solidFill>
                  <a:srgbClr val="FFFF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非保險類</a:t>
            </a:r>
            <a:r>
              <a:rPr kumimoji="1" lang="en-US" altLang="zh-TW" sz="3600" b="1" spc="288" dirty="0">
                <a:solidFill>
                  <a:srgbClr val="FFFF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)</a:t>
            </a:r>
            <a:r>
              <a:rPr kumimoji="1" lang="zh-TW" altLang="en-US" sz="3600" b="1" spc="288" dirty="0">
                <a:solidFill>
                  <a:srgbClr val="FFFF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退休理財商品介紹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300417" y="6144556"/>
            <a:ext cx="357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課程講師 ： 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kumimoji="1" lang="zh-TW" altLang="en-US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郭恬箖 老師</a:t>
            </a:r>
            <a:r>
              <a:rPr kumimoji="1" lang="en-US" altLang="zh-TW" sz="2000" b="1" spc="192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sz="2000" b="1" spc="192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65491"/>
            <a:ext cx="600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2000" b="1" dirty="0">
                <a:solidFill>
                  <a:srgbClr val="0033CC"/>
                </a:solidFill>
              </a:rPr>
              <a:t>培訓機構：普明管理顧問股份有限公司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4F35A15-B55E-544F-91E4-CC1A9E17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298" y="277352"/>
            <a:ext cx="905099" cy="90509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2E29887-3B98-9E46-B469-B14543DB8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558" y="5717401"/>
            <a:ext cx="794836" cy="42247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386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14" y="-31625"/>
            <a:ext cx="11703600" cy="658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2077070" y="5428555"/>
            <a:ext cx="809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28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Microsoft JhengHei" panose="020B0604030504040204" pitchFamily="34" charset="-120"/>
                <a:cs typeface="+mn-cs"/>
              </a:rPr>
              <a:t>從國際政經情勢看投資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300417" y="6144556"/>
            <a:ext cx="357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19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課程講師 ： </a:t>
            </a:r>
            <a:r>
              <a:rPr kumimoji="1" lang="en-US" altLang="zh-TW" sz="2000" b="1" i="0" u="none" strike="noStrike" kern="1200" cap="none" spc="19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 </a:t>
            </a:r>
            <a:r>
              <a:rPr kumimoji="1" lang="zh-TW" altLang="en-US" sz="2000" b="1" i="0" u="none" strike="noStrike" kern="1200" cap="none" spc="19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呂忠達 老師</a:t>
            </a:r>
            <a:r>
              <a:rPr kumimoji="1" lang="en-US" altLang="zh-TW" sz="2000" b="1" i="0" u="none" strike="noStrike" kern="1200" cap="none" spc="19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</a:t>
            </a:r>
            <a:endParaRPr kumimoji="1" lang="zh-TW" altLang="en-US" sz="2000" b="1" i="0" u="none" strike="noStrike" kern="1200" cap="none" spc="192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13803"/>
            <a:ext cx="600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20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培訓機構：中國人壽北Ｂ業務訓練中心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2E29887-3B98-9E46-B469-B14543DB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558" y="5717401"/>
            <a:ext cx="794836" cy="42247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26" name="Picture 2" descr="中國人壽保險(台灣) - 维基百科，自由的百科全书">
            <a:extLst>
              <a:ext uri="{FF2B5EF4-FFF2-40B4-BE49-F238E27FC236}">
                <a16:creationId xmlns:a16="http://schemas.microsoft.com/office/drawing/2014/main" id="{2C2637E1-38F3-4FB1-A90E-D1B9C9BA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796" y="162877"/>
            <a:ext cx="1510598" cy="5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4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0"/>
            <a:ext cx="11703600" cy="65656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B39D0F-7E3C-FE46-A75F-21A2D594DB0C}"/>
              </a:ext>
            </a:extLst>
          </p:cNvPr>
          <p:cNvSpPr txBox="1"/>
          <p:nvPr/>
        </p:nvSpPr>
        <p:spPr>
          <a:xfrm>
            <a:off x="1897598" y="5448996"/>
            <a:ext cx="8689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000" b="1" i="0" u="none" strike="noStrike" kern="1200" cap="none" spc="28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</a:rPr>
              <a:t>110</a:t>
            </a:r>
            <a:r>
              <a:rPr kumimoji="1" lang="zh-TW" altLang="en-US" sz="3000" b="1" i="0" u="none" strike="noStrike" kern="1200" cap="none" spc="28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微軟正黑體" panose="020B0604030504040204" pitchFamily="34" charset="-120"/>
              </a:rPr>
              <a:t>年第二期＿基金教母＿蕭碧燕老師開講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BC478D-1A57-4F41-886E-2947BABECEC2}"/>
              </a:ext>
            </a:extLst>
          </p:cNvPr>
          <p:cNvSpPr txBox="1"/>
          <p:nvPr/>
        </p:nvSpPr>
        <p:spPr>
          <a:xfrm>
            <a:off x="169683" y="6127783"/>
            <a:ext cx="398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19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ZonYi" panose="02000500000000000000" pitchFamily="2" charset="-120"/>
                <a:ea typeface="HanWangZonYi" panose="02000500000000000000" pitchFamily="2" charset="-120"/>
                <a:cs typeface="+mn-cs"/>
              </a:rPr>
              <a:t>課程講師 ：蕭碧燕老師</a:t>
            </a:r>
            <a:r>
              <a:rPr kumimoji="1" lang="en-US" altLang="zh-TW" sz="2400" b="1" i="0" u="none" strike="noStrike" kern="1200" cap="none" spc="19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ZonYi" panose="02000500000000000000" pitchFamily="2" charset="-120"/>
                <a:ea typeface="HanWangZonYi" panose="02000500000000000000" pitchFamily="2" charset="-120"/>
                <a:cs typeface="+mn-cs"/>
              </a:rPr>
              <a:t> </a:t>
            </a:r>
            <a:endParaRPr kumimoji="1" lang="zh-TW" altLang="en-US" sz="2400" b="1" i="0" u="none" strike="noStrike" kern="1200" cap="none" spc="192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ZonYi" panose="02000500000000000000" pitchFamily="2" charset="-120"/>
              <a:ea typeface="HanWangZonYi" panose="02000500000000000000" pitchFamily="2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0A4FD2-A947-7D46-82BC-07152612F04D}"/>
              </a:ext>
            </a:extLst>
          </p:cNvPr>
          <p:cNvSpPr txBox="1"/>
          <p:nvPr/>
        </p:nvSpPr>
        <p:spPr>
          <a:xfrm>
            <a:off x="4585186" y="6137210"/>
            <a:ext cx="600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中國人壽財經講座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DE9695-32FD-584C-B034-95775390B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1" t="21424" r="26582" b="71717"/>
          <a:stretch/>
        </p:blipFill>
        <p:spPr>
          <a:xfrm>
            <a:off x="9681328" y="0"/>
            <a:ext cx="2034711" cy="8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D13B69BA-822E-9942-933D-A76BBAB794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" y="0"/>
            <a:ext cx="11703600" cy="656560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ACF170-A9A1-814D-9A2D-12B0D8E1122B}"/>
              </a:ext>
            </a:extLst>
          </p:cNvPr>
          <p:cNvSpPr/>
          <p:nvPr/>
        </p:nvSpPr>
        <p:spPr>
          <a:xfrm>
            <a:off x="4414" y="0"/>
            <a:ext cx="11703050" cy="627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DE9695-32FD-584C-B034-95775390B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1" t="21424" r="26582" b="71717"/>
          <a:stretch/>
        </p:blipFill>
        <p:spPr>
          <a:xfrm>
            <a:off x="9681328" y="0"/>
            <a:ext cx="2034711" cy="87201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9D4B24A-5800-479F-A6AE-C05813D9525B}"/>
              </a:ext>
            </a:extLst>
          </p:cNvPr>
          <p:cNvSpPr txBox="1"/>
          <p:nvPr/>
        </p:nvSpPr>
        <p:spPr>
          <a:xfrm>
            <a:off x="2077070" y="5428555"/>
            <a:ext cx="809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288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Microsoft JhengHei" panose="020B0604030504040204" pitchFamily="34" charset="-120"/>
                <a:cs typeface="+mn-cs"/>
              </a:rPr>
              <a:t>從國際政經情勢看投資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193E81A-56FB-404D-A2A3-F13EB7B9A081}"/>
              </a:ext>
            </a:extLst>
          </p:cNvPr>
          <p:cNvSpPr txBox="1"/>
          <p:nvPr/>
        </p:nvSpPr>
        <p:spPr>
          <a:xfrm>
            <a:off x="300417" y="6144556"/>
            <a:ext cx="3575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19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課程講師 ： </a:t>
            </a:r>
            <a:r>
              <a:rPr kumimoji="1" lang="en-US" altLang="zh-TW" sz="2000" b="1" i="0" u="none" strike="noStrike" kern="1200" cap="none" spc="19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 </a:t>
            </a:r>
            <a:r>
              <a:rPr kumimoji="1" lang="zh-TW" altLang="en-US" sz="2000" b="1" i="0" u="none" strike="noStrike" kern="1200" cap="none" spc="19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呂忠達 老師</a:t>
            </a:r>
            <a:r>
              <a:rPr kumimoji="1" lang="en-US" altLang="zh-TW" sz="2000" b="1" i="0" u="none" strike="noStrike" kern="1200" cap="none" spc="19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</a:t>
            </a:r>
            <a:endParaRPr kumimoji="1" lang="zh-TW" altLang="en-US" sz="2000" b="1" i="0" u="none" strike="noStrike" kern="1200" cap="none" spc="192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75AC8C8-9A56-4348-9B79-0071C2396991}"/>
              </a:ext>
            </a:extLst>
          </p:cNvPr>
          <p:cNvSpPr txBox="1"/>
          <p:nvPr/>
        </p:nvSpPr>
        <p:spPr>
          <a:xfrm>
            <a:off x="4585186" y="6165491"/>
            <a:ext cx="600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kumimoji="1" spc="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20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培訓機構：中國人壽北Ｂ業務訓練中心</a:t>
            </a:r>
          </a:p>
        </p:txBody>
      </p:sp>
    </p:spTree>
    <p:extLst>
      <p:ext uri="{BB962C8B-B14F-4D97-AF65-F5344CB8AC3E}">
        <p14:creationId xmlns:p14="http://schemas.microsoft.com/office/powerpoint/2010/main" val="41699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1187</TotalTime>
  <Words>314</Words>
  <Application>Microsoft Macintosh PowerPoint</Application>
  <PresentationFormat>自訂</PresentationFormat>
  <Paragraphs>43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微軟正黑體</vt:lpstr>
      <vt:lpstr>微軟正黑體</vt:lpstr>
      <vt:lpstr>HanWangZonYi</vt:lpstr>
      <vt:lpstr>Arial</vt:lpstr>
      <vt:lpstr>Arial Black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 Jung Tsai</dc:creator>
  <cp:lastModifiedBy>Min Jung Tsai</cp:lastModifiedBy>
  <cp:revision>41</cp:revision>
  <dcterms:created xsi:type="dcterms:W3CDTF">2020-11-12T08:46:22Z</dcterms:created>
  <dcterms:modified xsi:type="dcterms:W3CDTF">2021-07-08T08:01:30Z</dcterms:modified>
</cp:coreProperties>
</file>