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8" r:id="rId2"/>
  </p:sldIdLst>
  <p:sldSz cx="11703050" cy="6556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A97"/>
    <a:srgbClr val="FFFFFF"/>
    <a:srgbClr val="FFC303"/>
    <a:srgbClr val="174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1"/>
  </p:normalViewPr>
  <p:slideViewPr>
    <p:cSldViewPr snapToGrid="0" snapToObjects="1">
      <p:cViewPr>
        <p:scale>
          <a:sx n="90" d="100"/>
          <a:sy n="90" d="100"/>
        </p:scale>
        <p:origin x="36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1143000"/>
            <a:ext cx="550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1pPr>
    <a:lvl2pPr marL="43663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2pPr>
    <a:lvl3pPr marL="87327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3pPr>
    <a:lvl4pPr marL="130991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4pPr>
    <a:lvl5pPr marL="174654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5pPr>
    <a:lvl6pPr marL="218318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6pPr>
    <a:lvl7pPr marL="261982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7pPr>
    <a:lvl8pPr marL="3056458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8pPr>
    <a:lvl9pPr marL="3493095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3000"/>
            <a:ext cx="8777288" cy="2282590"/>
          </a:xfrm>
        </p:spPr>
        <p:txBody>
          <a:bodyPr anchor="b"/>
          <a:lstStyle>
            <a:lvl1pPr algn="ctr"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43615"/>
            <a:ext cx="8777288" cy="1582939"/>
          </a:xfrm>
        </p:spPr>
        <p:txBody>
          <a:bodyPr/>
          <a:lstStyle>
            <a:lvl1pPr marL="0" indent="0" algn="ctr">
              <a:buNone/>
              <a:defRPr sz="2294"/>
            </a:lvl1pPr>
            <a:lvl2pPr marL="437083" indent="0" algn="ctr">
              <a:buNone/>
              <a:defRPr sz="1912"/>
            </a:lvl2pPr>
            <a:lvl3pPr marL="874166" indent="0" algn="ctr">
              <a:buNone/>
              <a:defRPr sz="1721"/>
            </a:lvl3pPr>
            <a:lvl4pPr marL="1311250" indent="0" algn="ctr">
              <a:buNone/>
              <a:defRPr sz="1530"/>
            </a:lvl4pPr>
            <a:lvl5pPr marL="1748333" indent="0" algn="ctr">
              <a:buNone/>
              <a:defRPr sz="1530"/>
            </a:lvl5pPr>
            <a:lvl6pPr marL="2185416" indent="0" algn="ctr">
              <a:buNone/>
              <a:defRPr sz="1530"/>
            </a:lvl6pPr>
            <a:lvl7pPr marL="2622499" indent="0" algn="ctr">
              <a:buNone/>
              <a:defRPr sz="1530"/>
            </a:lvl7pPr>
            <a:lvl8pPr marL="3059582" indent="0" algn="ctr">
              <a:buNone/>
              <a:defRPr sz="1530"/>
            </a:lvl8pPr>
            <a:lvl9pPr marL="3496666" indent="0" algn="ctr">
              <a:buNone/>
              <a:defRPr sz="153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17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062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49066"/>
            <a:ext cx="2523470" cy="55562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49066"/>
            <a:ext cx="7424122" cy="55562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14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0037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34542"/>
            <a:ext cx="10093881" cy="2727269"/>
          </a:xfrm>
        </p:spPr>
        <p:txBody>
          <a:bodyPr anchor="b"/>
          <a:lstStyle>
            <a:lvl1pPr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387612"/>
            <a:ext cx="10093881" cy="1434207"/>
          </a:xfrm>
        </p:spPr>
        <p:txBody>
          <a:bodyPr/>
          <a:lstStyle>
            <a:lvl1pPr marL="0" indent="0">
              <a:buNone/>
              <a:defRPr sz="2294">
                <a:solidFill>
                  <a:schemeClr val="tx1">
                    <a:tint val="75000"/>
                  </a:schemeClr>
                </a:solidFill>
              </a:defRPr>
            </a:lvl1pPr>
            <a:lvl2pPr marL="437083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2pPr>
            <a:lvl3pPr marL="874166" indent="0">
              <a:buNone/>
              <a:defRPr sz="1721">
                <a:solidFill>
                  <a:schemeClr val="tx1">
                    <a:tint val="75000"/>
                  </a:schemeClr>
                </a:solidFill>
              </a:defRPr>
            </a:lvl3pPr>
            <a:lvl4pPr marL="131125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4pPr>
            <a:lvl5pPr marL="1748333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5pPr>
            <a:lvl6pPr marL="218541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6pPr>
            <a:lvl7pPr marL="262249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7pPr>
            <a:lvl8pPr marL="305958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8pPr>
            <a:lvl9pPr marL="349666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929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399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49067"/>
            <a:ext cx="10093881" cy="12672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07223"/>
            <a:ext cx="4950938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394898"/>
            <a:ext cx="4950938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07223"/>
            <a:ext cx="4975321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394898"/>
            <a:ext cx="4975321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09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7656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73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3997"/>
            <a:ext cx="5924669" cy="4659276"/>
          </a:xfrm>
        </p:spPr>
        <p:txBody>
          <a:bodyPr/>
          <a:lstStyle>
            <a:lvl1pPr>
              <a:defRPr sz="3059"/>
            </a:lvl1pPr>
            <a:lvl2pPr>
              <a:defRPr sz="2677"/>
            </a:lvl2pPr>
            <a:lvl3pPr>
              <a:defRPr sz="2294"/>
            </a:lvl3pPr>
            <a:lvl4pPr>
              <a:defRPr sz="1912"/>
            </a:lvl4pPr>
            <a:lvl5pPr>
              <a:defRPr sz="1912"/>
            </a:lvl5pPr>
            <a:lvl6pPr>
              <a:defRPr sz="1912"/>
            </a:lvl6pPr>
            <a:lvl7pPr>
              <a:defRPr sz="1912"/>
            </a:lvl7pPr>
            <a:lvl8pPr>
              <a:defRPr sz="1912"/>
            </a:lvl8pPr>
            <a:lvl9pPr>
              <a:defRPr sz="19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728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3997"/>
            <a:ext cx="5924669" cy="4659276"/>
          </a:xfrm>
        </p:spPr>
        <p:txBody>
          <a:bodyPr anchor="t"/>
          <a:lstStyle>
            <a:lvl1pPr marL="0" indent="0">
              <a:buNone/>
              <a:defRPr sz="3059"/>
            </a:lvl1pPr>
            <a:lvl2pPr marL="437083" indent="0">
              <a:buNone/>
              <a:defRPr sz="2677"/>
            </a:lvl2pPr>
            <a:lvl3pPr marL="874166" indent="0">
              <a:buNone/>
              <a:defRPr sz="2294"/>
            </a:lvl3pPr>
            <a:lvl4pPr marL="1311250" indent="0">
              <a:buNone/>
              <a:defRPr sz="1912"/>
            </a:lvl4pPr>
            <a:lvl5pPr marL="1748333" indent="0">
              <a:buNone/>
              <a:defRPr sz="1912"/>
            </a:lvl5pPr>
            <a:lvl6pPr marL="2185416" indent="0">
              <a:buNone/>
              <a:defRPr sz="1912"/>
            </a:lvl6pPr>
            <a:lvl7pPr marL="2622499" indent="0">
              <a:buNone/>
              <a:defRPr sz="1912"/>
            </a:lvl7pPr>
            <a:lvl8pPr marL="3059582" indent="0">
              <a:buNone/>
              <a:defRPr sz="1912"/>
            </a:lvl8pPr>
            <a:lvl9pPr marL="3496666" indent="0">
              <a:buNone/>
              <a:defRPr sz="19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58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49067"/>
            <a:ext cx="10093881" cy="1267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45331"/>
            <a:ext cx="10093881" cy="4159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076789"/>
            <a:ext cx="3949779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13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74166" rtl="0" eaLnBrk="1" latinLnBrk="0" hangingPunct="1">
        <a:lnSpc>
          <a:spcPct val="90000"/>
        </a:lnSpc>
        <a:spcBef>
          <a:spcPct val="0"/>
        </a:spcBef>
        <a:buNone/>
        <a:defRPr sz="42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8542" indent="-218542" algn="l" defTabSz="874166" rtl="0" eaLnBrk="1" latinLnBrk="0" hangingPunct="1">
        <a:lnSpc>
          <a:spcPct val="90000"/>
        </a:lnSpc>
        <a:spcBef>
          <a:spcPts val="956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1pPr>
      <a:lvl2pPr marL="655625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2294" kern="1200">
          <a:solidFill>
            <a:schemeClr val="tx1"/>
          </a:solidFill>
          <a:latin typeface="+mn-lt"/>
          <a:ea typeface="+mn-ea"/>
          <a:cs typeface="+mn-cs"/>
        </a:defRPr>
      </a:lvl2pPr>
      <a:lvl3pPr marL="109270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52979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96687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40395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84104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27812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715207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1pPr>
      <a:lvl2pPr marL="43708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741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3pPr>
      <a:lvl4pPr marL="131125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74833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18541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622499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059582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4966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D13B69BA-822E-9942-933D-A76BBAB79423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64" y="775"/>
            <a:ext cx="11703600" cy="658800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FB39D0F-7E3C-FE46-A75F-21A2D594DB0C}"/>
              </a:ext>
            </a:extLst>
          </p:cNvPr>
          <p:cNvSpPr txBox="1"/>
          <p:nvPr/>
        </p:nvSpPr>
        <p:spPr>
          <a:xfrm>
            <a:off x="2184650" y="5464415"/>
            <a:ext cx="7147076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688" b="1" spc="288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退休理財資產配，資產轉移和稅務規劃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7BC478D-1A57-4F41-886E-2947BABECEC2}"/>
              </a:ext>
            </a:extLst>
          </p:cNvPr>
          <p:cNvSpPr txBox="1"/>
          <p:nvPr/>
        </p:nvSpPr>
        <p:spPr>
          <a:xfrm>
            <a:off x="657424" y="6165491"/>
            <a:ext cx="3079074" cy="358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728" spc="192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課程講師 ： 郭恬箖</a:t>
            </a:r>
            <a:r>
              <a:rPr kumimoji="1" lang="en-US" altLang="zh-TW" sz="1728" spc="192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kumimoji="1" lang="zh-TW" altLang="en-US" sz="1728" spc="192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老師</a:t>
            </a:r>
            <a:r>
              <a:rPr kumimoji="1" lang="en-US" altLang="zh-TW" sz="1728" spc="192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endParaRPr kumimoji="1" lang="zh-TW" altLang="en-US" sz="1728" spc="192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00A4FD2-A947-7D46-82BC-07152612F04D}"/>
              </a:ext>
            </a:extLst>
          </p:cNvPr>
          <p:cNvSpPr txBox="1"/>
          <p:nvPr/>
        </p:nvSpPr>
        <p:spPr>
          <a:xfrm>
            <a:off x="4585186" y="6165491"/>
            <a:ext cx="4625076" cy="358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sz="1728" dirty="0">
                <a:solidFill>
                  <a:srgbClr val="154A97"/>
                </a:solidFill>
              </a:rPr>
              <a:t>培訓機構：普明管理顧問股份有限公司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4F35A15-B55E-544F-91E4-CC1A9E17B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7298" y="277352"/>
            <a:ext cx="905099" cy="905099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A2E29887-3B98-9E46-B469-B14543DB8B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7558" y="5717401"/>
            <a:ext cx="794836" cy="422472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DBACF170-A9A1-814D-9A2D-12B0D8E1122B}"/>
              </a:ext>
            </a:extLst>
          </p:cNvPr>
          <p:cNvSpPr/>
          <p:nvPr/>
        </p:nvSpPr>
        <p:spPr>
          <a:xfrm>
            <a:off x="4414" y="0"/>
            <a:ext cx="11703050" cy="6279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515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27</Words>
  <Application>Microsoft Macintosh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18</cp:revision>
  <dcterms:created xsi:type="dcterms:W3CDTF">2020-11-12T08:46:22Z</dcterms:created>
  <dcterms:modified xsi:type="dcterms:W3CDTF">2021-02-22T09:22:06Z</dcterms:modified>
</cp:coreProperties>
</file>