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A97"/>
    <a:srgbClr val="FFFFFF"/>
    <a:srgbClr val="FFC303"/>
    <a:srgbClr val="174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5CA43-A47E-A44E-8438-41177262D9BB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662EF-09B9-CE44-8015-00CB4F4A78F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2222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31FB88-34F2-D247-8E7B-EA79CD739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5B55725-019F-C94D-9CFA-6362B595B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4C862C-C52D-2543-8F8A-9560457FB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2B2C4E6-F76C-FA4E-BFE8-BFB6521D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88300E-5956-C548-BC4E-B355A0C02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6621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C7A8A8-1571-0940-B493-97643A6D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9021F8C-16E4-3544-9A6B-724DAE548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65CA6-A027-B24F-A921-5857AC343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3774234-013F-C44C-A21D-95DFD4B48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0377CE-6519-5D46-ACA3-20944C3EE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714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298757B-A578-0642-9AF9-24DE17754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73AC74E-0564-BC4E-B870-DCE52D48B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DD3425-9DDC-964A-9950-3B0CB98C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4978C8-7A76-8547-A07A-95B37049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0524F0-29C8-8043-821E-910D3CD4D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5907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55DB21-7EFB-E041-8A4B-601AF629B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76A80D-8BB5-1146-888D-E9FA31298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917AA9-E25F-5147-A039-4F73FDBE7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C9B156-E201-9549-8515-069454108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05A67FF-AB3E-7742-8CA4-63F370B4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4258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0ECB09-5554-484F-9FFF-B86B3383A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59356E3-C404-F549-967A-10A2EEB6B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E573BE-7FB0-FF40-863E-5E9E4EBE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9D0BD3-D5A4-724E-942E-670D3CDF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E09217-943C-7949-AE84-C1D788579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6325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61921C-5502-0749-BE12-68AC9A4CC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46904B-D2C8-D74B-8811-669CD1CB9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78995F-7E5C-FE44-87FD-2DF6BC800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4183A15-9FA5-2745-B58E-670E039A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06EF387-4184-BA49-B1F2-F0B5CA52D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E74B472-D9C1-D044-A9CA-9A9F7E303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189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B28930-ED1E-A343-8425-D3149265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2CD45B4-4FE1-F14A-AF64-08D9A3F00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41AA5C2-EEE9-0940-A856-DE2786DFD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AECA10A-B7EF-8A49-923C-7C116B4B5C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EBC3343-1812-D847-9BC3-232FFB430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133435D-DCA4-E246-AAA8-72C96A22D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BFA9385-6E29-A548-BA3B-479FACA7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7AFE6B4-986C-9D4B-95B8-3F726C2CA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6583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85B71B-C80A-0E45-9185-8C6EF03E1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57C8768-A553-E446-A080-317B61DC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5239444-7795-2C40-9257-A74B2AD4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AD601DF-0B95-0240-BDC9-EA866712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2569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8B9AF89-D70B-5943-BA99-83B8857A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FA9432E-A00D-3B46-9AF8-A32832152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5F9724-2B90-F449-9E3A-187E54E95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230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7D3732-2AA2-0747-8486-6A4F95011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B0E2BB-11F7-7445-B039-88ACE843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313494D-3448-C249-9717-66F09D38E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13DDAB-FAE3-CE45-8694-F445291C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9992DF4-DCAE-BF47-B097-AA9EC131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218D8FE-40E1-0049-A31C-8DF56101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4870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A5B41E-63AC-8A4A-8846-2BDCBD373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BCB29E2-4020-7E4A-8FF6-D975D86A07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E6F8012-3B15-194C-BE5F-057D2949C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BEAA5D-5B08-5142-AF2B-35B7A24A8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15233B6-B873-2B4F-89D4-3EB074E9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98E1915-4166-2C41-A199-0E334D22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39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8DB5172-5BFA-2C4D-B906-7BADEED82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5959D89-6CAE-A748-810D-C3518782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15C806-9BC3-0A4E-8875-6E151E0A1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72A8-13FA-0940-8F76-F50EC059186C}" type="datetimeFigureOut">
              <a:rPr kumimoji="1" lang="zh-TW" altLang="en-US" smtClean="0"/>
              <a:t>2021/2/22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77530D2-4EEB-F248-ADBE-5EA88E34AC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56814E0-982B-9D45-96C0-F14BC3FC3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273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CC66C962-D4CF-4948-90FD-48D9EDACC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" y="1"/>
            <a:ext cx="12204000" cy="6871106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1FB39D0F-7E3C-FE46-A75F-21A2D594DB0C}"/>
              </a:ext>
            </a:extLst>
          </p:cNvPr>
          <p:cNvSpPr txBox="1"/>
          <p:nvPr/>
        </p:nvSpPr>
        <p:spPr>
          <a:xfrm>
            <a:off x="2952205" y="5759496"/>
            <a:ext cx="744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b="1" spc="3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退休理財資產配，資產轉移和稅務規劃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7BC478D-1A57-4F41-886E-2947BABECEC2}"/>
              </a:ext>
            </a:extLst>
          </p:cNvPr>
          <p:cNvSpPr txBox="1"/>
          <p:nvPr/>
        </p:nvSpPr>
        <p:spPr>
          <a:xfrm>
            <a:off x="3128971" y="6449554"/>
            <a:ext cx="2417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pc="2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課程講師：郭恬箖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E70BB45-38D7-4248-960D-A8227BE7BCEB}"/>
              </a:ext>
            </a:extLst>
          </p:cNvPr>
          <p:cNvSpPr txBox="1"/>
          <p:nvPr/>
        </p:nvSpPr>
        <p:spPr>
          <a:xfrm>
            <a:off x="268540" y="6449554"/>
            <a:ext cx="260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日期：</a:t>
            </a:r>
            <a:r>
              <a:rPr kumimoji="1" lang="en-US" altLang="zh-TW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2021 / 01 / 20</a:t>
            </a:r>
            <a:endParaRPr kumimoji="1" lang="zh-TW" altLang="en-US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00A4FD2-A947-7D46-82BC-07152612F04D}"/>
              </a:ext>
            </a:extLst>
          </p:cNvPr>
          <p:cNvSpPr txBox="1"/>
          <p:nvPr/>
        </p:nvSpPr>
        <p:spPr>
          <a:xfrm>
            <a:off x="5825977" y="6449554"/>
            <a:ext cx="6371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pc="2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lang="zh-TW" altLang="en-US" dirty="0">
                <a:solidFill>
                  <a:srgbClr val="154A97"/>
                </a:solidFill>
              </a:rPr>
              <a:t>培訓機構：普明管理顧問股份有限公司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4F35A15-B55E-544F-91E4-CC1A9E17B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9950" y="302583"/>
            <a:ext cx="942975" cy="942975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A2E29887-3B98-9E46-B469-B14543DB8B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4827" y="5970289"/>
            <a:ext cx="828098" cy="44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58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33</Words>
  <Application>Microsoft Macintosh PowerPoint</Application>
  <PresentationFormat>寬螢幕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 Jung Tsai</dc:creator>
  <cp:lastModifiedBy>Min Jung Tsai</cp:lastModifiedBy>
  <cp:revision>9</cp:revision>
  <dcterms:created xsi:type="dcterms:W3CDTF">2020-11-12T08:46:22Z</dcterms:created>
  <dcterms:modified xsi:type="dcterms:W3CDTF">2021-02-22T06:41:04Z</dcterms:modified>
</cp:coreProperties>
</file>