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1" r:id="rId10"/>
    <p:sldId id="260" r:id="rId11"/>
    <p:sldId id="266" r:id="rId12"/>
    <p:sldId id="26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4DF"/>
    <a:srgbClr val="DBF4BF"/>
    <a:srgbClr val="BFF4C8"/>
    <a:srgbClr val="D34476"/>
    <a:srgbClr val="68C109"/>
    <a:srgbClr val="7BD020"/>
    <a:srgbClr val="BBF293"/>
    <a:srgbClr val="FF9E47"/>
    <a:srgbClr val="30B5E6"/>
    <a:srgbClr val="995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06"/>
    <p:restoredTop sz="94670"/>
  </p:normalViewPr>
  <p:slideViewPr>
    <p:cSldViewPr snapToGrid="0" snapToObjects="1">
      <p:cViewPr varScale="1">
        <p:scale>
          <a:sx n="69" d="100"/>
          <a:sy n="69" d="100"/>
        </p:scale>
        <p:origin x="224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6FADD8-E62B-2746-94ED-03FA85582141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3F3794EB-7F2D-8D4E-A8BE-99EDBF3B832C}">
      <dgm:prSet phldrT="[文字]" custT="1"/>
      <dgm:spPr>
        <a:solidFill>
          <a:srgbClr val="995ACA"/>
        </a:solidFill>
      </dgm:spPr>
      <dgm:t>
        <a:bodyPr/>
        <a:lstStyle/>
        <a:p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 </a:t>
          </a:r>
          <a:r>
            <a:rPr lang="en-US" altLang="zh-TW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FBDBD061-DB9D-B044-B392-2E0CB83C16B8}" type="parTrans" cxnId="{B47F2D33-332D-CF47-BA02-1591E50F0B82}">
      <dgm:prSet/>
      <dgm:spPr/>
      <dgm:t>
        <a:bodyPr/>
        <a:lstStyle/>
        <a:p>
          <a:endParaRPr lang="zh-TW" altLang="en-US" sz="24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406E4E9-C300-0C45-B058-D0943BE03706}" type="sibTrans" cxnId="{B47F2D33-332D-CF47-BA02-1591E50F0B82}">
      <dgm:prSet/>
      <dgm:spPr/>
      <dgm:t>
        <a:bodyPr/>
        <a:lstStyle/>
        <a:p>
          <a:endParaRPr lang="zh-TW" altLang="en-US" sz="24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E21EAD-009A-A944-BEC8-744B3D2C44D1}" type="pres">
      <dgm:prSet presAssocID="{DD6FADD8-E62B-2746-94ED-03FA85582141}" presName="Name0" presStyleCnt="0">
        <dgm:presLayoutVars>
          <dgm:dir/>
          <dgm:resizeHandles val="exact"/>
        </dgm:presLayoutVars>
      </dgm:prSet>
      <dgm:spPr/>
    </dgm:pt>
    <dgm:pt modelId="{BC63F563-82B8-7047-9171-0537C8EBAE03}" type="pres">
      <dgm:prSet presAssocID="{3F3794EB-7F2D-8D4E-A8BE-99EDBF3B832C}" presName="parTxOnly" presStyleLbl="node1" presStyleIdx="0" presStyleCnt="1" custScaleX="26891" custScaleY="87115" custLinFactNeighborX="-36603" custLinFactNeighborY="11031">
        <dgm:presLayoutVars>
          <dgm:bulletEnabled val="1"/>
        </dgm:presLayoutVars>
      </dgm:prSet>
      <dgm:spPr/>
    </dgm:pt>
  </dgm:ptLst>
  <dgm:cxnLst>
    <dgm:cxn modelId="{11889614-7902-6B4A-906B-1872A123714C}" type="presOf" srcId="{DD6FADD8-E62B-2746-94ED-03FA85582141}" destId="{76E21EAD-009A-A944-BEC8-744B3D2C44D1}" srcOrd="0" destOrd="0" presId="urn:microsoft.com/office/officeart/2005/8/layout/hChevron3"/>
    <dgm:cxn modelId="{8D42D025-DDCC-1D41-A22A-13C65526391C}" type="presOf" srcId="{3F3794EB-7F2D-8D4E-A8BE-99EDBF3B832C}" destId="{BC63F563-82B8-7047-9171-0537C8EBAE03}" srcOrd="0" destOrd="0" presId="urn:microsoft.com/office/officeart/2005/8/layout/hChevron3"/>
    <dgm:cxn modelId="{B47F2D33-332D-CF47-BA02-1591E50F0B82}" srcId="{DD6FADD8-E62B-2746-94ED-03FA85582141}" destId="{3F3794EB-7F2D-8D4E-A8BE-99EDBF3B832C}" srcOrd="0" destOrd="0" parTransId="{FBDBD061-DB9D-B044-B392-2E0CB83C16B8}" sibTransId="{5406E4E9-C300-0C45-B058-D0943BE03706}"/>
    <dgm:cxn modelId="{DB332D90-C037-2142-9A9F-05C79D7A830B}" type="presParOf" srcId="{76E21EAD-009A-A944-BEC8-744B3D2C44D1}" destId="{BC63F563-82B8-7047-9171-0537C8EBAE03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</dgm:pt>
  </dgm:ptLst>
  <dgm:cxnLst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6FADD8-E62B-2746-94ED-03FA85582141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3F3794EB-7F2D-8D4E-A8BE-99EDBF3B832C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功能地圖</a:t>
          </a:r>
        </a:p>
      </dgm:t>
    </dgm:pt>
    <dgm:pt modelId="{FBDBD061-DB9D-B044-B392-2E0CB83C16B8}" type="parTrans" cxnId="{B47F2D33-332D-CF47-BA02-1591E50F0B82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406E4E9-C300-0C45-B058-D0943BE03706}" type="sibTrans" cxnId="{B47F2D33-332D-CF47-BA02-1591E50F0B82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0704834-47F0-AF4B-B2C3-2C0C8F6B4573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設計稿</a:t>
          </a:r>
        </a:p>
      </dgm:t>
    </dgm:pt>
    <dgm:pt modelId="{41575383-0E95-2740-9441-9335EC31D85E}" type="parTrans" cxnId="{15518DF6-92E8-8E45-909D-EDDD266960C1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C226D7F-9C27-DF4D-8202-2190C925A4BB}" type="sibTrans" cxnId="{15518DF6-92E8-8E45-909D-EDDD266960C1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BFCD889-085C-5A4F-8FD4-9404E61417FD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</a:t>
          </a: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流程 </a:t>
          </a:r>
          <a:r>
            <a:rPr lang="en-US" altLang="zh-TW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網站地圖</a:t>
          </a:r>
        </a:p>
      </dgm:t>
    </dgm:pt>
    <dgm:pt modelId="{FAC41054-B97F-3247-B505-3F12B12B5A60}" type="parTrans" cxnId="{07C4B6BE-F4A1-A147-84A7-9E13A73C1F06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15EE4CC-AE41-0E4E-A5E8-83703129506C}" type="sibTrans" cxnId="{07C4B6BE-F4A1-A147-84A7-9E13A73C1F06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ECDFF32C-8D68-2C44-AF7F-57CC4546B97D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br>
            <a:rPr lang="en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線稿</a:t>
          </a:r>
        </a:p>
      </dgm:t>
    </dgm:pt>
    <dgm:pt modelId="{597A94E7-98A4-5146-8982-0B7A4F49939F}" type="parTrans" cxnId="{7EB9BEE7-A1BF-5F48-92A4-9101F3A89263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4652D87-F6D3-FE41-97C0-32BDCDC2CEAD}" type="sibTrans" cxnId="{7EB9BEE7-A1BF-5F48-92A4-9101F3A89263}">
      <dgm:prSet/>
      <dgm:spPr/>
      <dgm:t>
        <a:bodyPr/>
        <a:lstStyle/>
        <a:p>
          <a:endParaRPr lang="zh-TW" altLang="en-US" sz="18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E21EAD-009A-A944-BEC8-744B3D2C44D1}" type="pres">
      <dgm:prSet presAssocID="{DD6FADD8-E62B-2746-94ED-03FA85582141}" presName="Name0" presStyleCnt="0">
        <dgm:presLayoutVars>
          <dgm:dir/>
          <dgm:resizeHandles val="exact"/>
        </dgm:presLayoutVars>
      </dgm:prSet>
      <dgm:spPr/>
    </dgm:pt>
    <dgm:pt modelId="{BC63F563-82B8-7047-9171-0537C8EBAE03}" type="pres">
      <dgm:prSet presAssocID="{3F3794EB-7F2D-8D4E-A8BE-99EDBF3B832C}" presName="parTxOnly" presStyleLbl="node1" presStyleIdx="0" presStyleCnt="4" custScaleX="88171">
        <dgm:presLayoutVars>
          <dgm:bulletEnabled val="1"/>
        </dgm:presLayoutVars>
      </dgm:prSet>
      <dgm:spPr/>
    </dgm:pt>
    <dgm:pt modelId="{6CC55609-D902-7640-BEDD-BF4A7BA45FBB}" type="pres">
      <dgm:prSet presAssocID="{5406E4E9-C300-0C45-B058-D0943BE03706}" presName="parSpace" presStyleCnt="0"/>
      <dgm:spPr/>
    </dgm:pt>
    <dgm:pt modelId="{60A18830-308E-5D4D-B486-D7F59969D06F}" type="pres">
      <dgm:prSet presAssocID="{2BFCD889-085C-5A4F-8FD4-9404E61417FD}" presName="parTxOnly" presStyleLbl="node1" presStyleIdx="1" presStyleCnt="4" custScaleX="112450">
        <dgm:presLayoutVars>
          <dgm:bulletEnabled val="1"/>
        </dgm:presLayoutVars>
      </dgm:prSet>
      <dgm:spPr/>
    </dgm:pt>
    <dgm:pt modelId="{8B810606-C197-B947-97E7-AF771778EA53}" type="pres">
      <dgm:prSet presAssocID="{F15EE4CC-AE41-0E4E-A5E8-83703129506C}" presName="parSpace" presStyleCnt="0"/>
      <dgm:spPr/>
    </dgm:pt>
    <dgm:pt modelId="{F57D5BDD-AA12-AA4F-8258-C7C64618449C}" type="pres">
      <dgm:prSet presAssocID="{ECDFF32C-8D68-2C44-AF7F-57CC4546B97D}" presName="parTxOnly" presStyleLbl="node1" presStyleIdx="2" presStyleCnt="4" custScaleX="77930">
        <dgm:presLayoutVars>
          <dgm:bulletEnabled val="1"/>
        </dgm:presLayoutVars>
      </dgm:prSet>
      <dgm:spPr/>
    </dgm:pt>
    <dgm:pt modelId="{774FB074-EE35-8249-B43D-378F5F2BFFA2}" type="pres">
      <dgm:prSet presAssocID="{B4652D87-F6D3-FE41-97C0-32BDCDC2CEAD}" presName="parSpace" presStyleCnt="0"/>
      <dgm:spPr/>
    </dgm:pt>
    <dgm:pt modelId="{4C8829D9-FD84-F94A-B433-5C457F215F0B}" type="pres">
      <dgm:prSet presAssocID="{B0704834-47F0-AF4B-B2C3-2C0C8F6B4573}" presName="parTxOnly" presStyleLbl="node1" presStyleIdx="3" presStyleCnt="4" custScaleX="69821">
        <dgm:presLayoutVars>
          <dgm:bulletEnabled val="1"/>
        </dgm:presLayoutVars>
      </dgm:prSet>
      <dgm:spPr/>
    </dgm:pt>
  </dgm:ptLst>
  <dgm:cxnLst>
    <dgm:cxn modelId="{11889614-7902-6B4A-906B-1872A123714C}" type="presOf" srcId="{DD6FADD8-E62B-2746-94ED-03FA85582141}" destId="{76E21EAD-009A-A944-BEC8-744B3D2C44D1}" srcOrd="0" destOrd="0" presId="urn:microsoft.com/office/officeart/2005/8/layout/hChevron3"/>
    <dgm:cxn modelId="{8D42D025-DDCC-1D41-A22A-13C65526391C}" type="presOf" srcId="{3F3794EB-7F2D-8D4E-A8BE-99EDBF3B832C}" destId="{BC63F563-82B8-7047-9171-0537C8EBAE03}" srcOrd="0" destOrd="0" presId="urn:microsoft.com/office/officeart/2005/8/layout/hChevron3"/>
    <dgm:cxn modelId="{B47F2D33-332D-CF47-BA02-1591E50F0B82}" srcId="{DD6FADD8-E62B-2746-94ED-03FA85582141}" destId="{3F3794EB-7F2D-8D4E-A8BE-99EDBF3B832C}" srcOrd="0" destOrd="0" parTransId="{FBDBD061-DB9D-B044-B392-2E0CB83C16B8}" sibTransId="{5406E4E9-C300-0C45-B058-D0943BE03706}"/>
    <dgm:cxn modelId="{1438FF3A-A853-174E-9F6B-908A305E4584}" type="presOf" srcId="{2BFCD889-085C-5A4F-8FD4-9404E61417FD}" destId="{60A18830-308E-5D4D-B486-D7F59969D06F}" srcOrd="0" destOrd="0" presId="urn:microsoft.com/office/officeart/2005/8/layout/hChevron3"/>
    <dgm:cxn modelId="{784CBF40-25C8-AF45-82AD-45D5404F833F}" type="presOf" srcId="{ECDFF32C-8D68-2C44-AF7F-57CC4546B97D}" destId="{F57D5BDD-AA12-AA4F-8258-C7C64618449C}" srcOrd="0" destOrd="0" presId="urn:microsoft.com/office/officeart/2005/8/layout/hChevron3"/>
    <dgm:cxn modelId="{07C4B6BE-F4A1-A147-84A7-9E13A73C1F06}" srcId="{DD6FADD8-E62B-2746-94ED-03FA85582141}" destId="{2BFCD889-085C-5A4F-8FD4-9404E61417FD}" srcOrd="1" destOrd="0" parTransId="{FAC41054-B97F-3247-B505-3F12B12B5A60}" sibTransId="{F15EE4CC-AE41-0E4E-A5E8-83703129506C}"/>
    <dgm:cxn modelId="{7EB9BEE7-A1BF-5F48-92A4-9101F3A89263}" srcId="{DD6FADD8-E62B-2746-94ED-03FA85582141}" destId="{ECDFF32C-8D68-2C44-AF7F-57CC4546B97D}" srcOrd="2" destOrd="0" parTransId="{597A94E7-98A4-5146-8982-0B7A4F49939F}" sibTransId="{B4652D87-F6D3-FE41-97C0-32BDCDC2CEAD}"/>
    <dgm:cxn modelId="{0E02A0EB-DBB6-6941-B134-531A5E113A91}" type="presOf" srcId="{B0704834-47F0-AF4B-B2C3-2C0C8F6B4573}" destId="{4C8829D9-FD84-F94A-B433-5C457F215F0B}" srcOrd="0" destOrd="0" presId="urn:microsoft.com/office/officeart/2005/8/layout/hChevron3"/>
    <dgm:cxn modelId="{15518DF6-92E8-8E45-909D-EDDD266960C1}" srcId="{DD6FADD8-E62B-2746-94ED-03FA85582141}" destId="{B0704834-47F0-AF4B-B2C3-2C0C8F6B4573}" srcOrd="3" destOrd="0" parTransId="{41575383-0E95-2740-9441-9335EC31D85E}" sibTransId="{FC226D7F-9C27-DF4D-8202-2190C925A4BB}"/>
    <dgm:cxn modelId="{DB332D90-C037-2142-9A9F-05C79D7A830B}" type="presParOf" srcId="{76E21EAD-009A-A944-BEC8-744B3D2C44D1}" destId="{BC63F563-82B8-7047-9171-0537C8EBAE03}" srcOrd="0" destOrd="0" presId="urn:microsoft.com/office/officeart/2005/8/layout/hChevron3"/>
    <dgm:cxn modelId="{808DFCAE-4E23-524C-8A24-31BD04B4B45E}" type="presParOf" srcId="{76E21EAD-009A-A944-BEC8-744B3D2C44D1}" destId="{6CC55609-D902-7640-BEDD-BF4A7BA45FBB}" srcOrd="1" destOrd="0" presId="urn:microsoft.com/office/officeart/2005/8/layout/hChevron3"/>
    <dgm:cxn modelId="{95ACABA0-7444-B241-9661-EB79F6C8DA95}" type="presParOf" srcId="{76E21EAD-009A-A944-BEC8-744B3D2C44D1}" destId="{60A18830-308E-5D4D-B486-D7F59969D06F}" srcOrd="2" destOrd="0" presId="urn:microsoft.com/office/officeart/2005/8/layout/hChevron3"/>
    <dgm:cxn modelId="{2DDFAB27-A459-8C46-B982-41A5E1855CFB}" type="presParOf" srcId="{76E21EAD-009A-A944-BEC8-744B3D2C44D1}" destId="{8B810606-C197-B947-97E7-AF771778EA53}" srcOrd="3" destOrd="0" presId="urn:microsoft.com/office/officeart/2005/8/layout/hChevron3"/>
    <dgm:cxn modelId="{4DBB5A86-1914-A443-9F19-DA47583C0BCA}" type="presParOf" srcId="{76E21EAD-009A-A944-BEC8-744B3D2C44D1}" destId="{F57D5BDD-AA12-AA4F-8258-C7C64618449C}" srcOrd="4" destOrd="0" presId="urn:microsoft.com/office/officeart/2005/8/layout/hChevron3"/>
    <dgm:cxn modelId="{8DDE931C-3E16-0440-BB5E-8F2C5769879E}" type="presParOf" srcId="{76E21EAD-009A-A944-BEC8-744B3D2C44D1}" destId="{774FB074-EE35-8249-B43D-378F5F2BFFA2}" srcOrd="5" destOrd="0" presId="urn:microsoft.com/office/officeart/2005/8/layout/hChevron3"/>
    <dgm:cxn modelId="{FF139FEE-BFC3-FE48-87B3-3ED8F8CC338D}" type="presParOf" srcId="{76E21EAD-009A-A944-BEC8-744B3D2C44D1}" destId="{4C8829D9-FD84-F94A-B433-5C457F215F0B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6FADD8-E62B-2746-94ED-03FA85582141}" type="doc">
      <dgm:prSet loTypeId="urn:microsoft.com/office/officeart/2005/8/layout/hChevron3" loCatId="" qsTypeId="urn:microsoft.com/office/officeart/2005/8/quickstyle/simple1" qsCatId="simple" csTypeId="urn:microsoft.com/office/officeart/2005/8/colors/accent1_2" csCatId="accent1" phldr="1"/>
      <dgm:spPr/>
    </dgm:pt>
    <dgm:pt modelId="{3F3794EB-7F2D-8D4E-A8BE-99EDBF3B832C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</a:p>
      </dgm:t>
    </dgm:pt>
    <dgm:pt modelId="{FBDBD061-DB9D-B044-B392-2E0CB83C16B8}" type="parTrans" cxnId="{B47F2D33-332D-CF47-BA02-1591E50F0B82}">
      <dgm:prSet/>
      <dgm:spPr/>
      <dgm:t>
        <a:bodyPr/>
        <a:lstStyle/>
        <a:p>
          <a:endParaRPr lang="zh-TW" altLang="en-US"/>
        </a:p>
      </dgm:t>
    </dgm:pt>
    <dgm:pt modelId="{5406E4E9-C300-0C45-B058-D0943BE03706}" type="sibTrans" cxnId="{B47F2D33-332D-CF47-BA02-1591E50F0B82}">
      <dgm:prSet/>
      <dgm:spPr/>
      <dgm:t>
        <a:bodyPr/>
        <a:lstStyle/>
        <a:p>
          <a:endParaRPr lang="zh-TW" altLang="en-US"/>
        </a:p>
      </dgm:t>
    </dgm:pt>
    <dgm:pt modelId="{C39DA9CE-526C-B945-A925-748947BAE886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800" b="1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7779E6AC-45ED-4E4C-9AB4-63A51A70A3FB}" type="parTrans" cxnId="{4E7F63D4-7B6B-A648-899F-0A7AF66B0176}">
      <dgm:prSet/>
      <dgm:spPr/>
      <dgm:t>
        <a:bodyPr/>
        <a:lstStyle/>
        <a:p>
          <a:endParaRPr lang="zh-TW" altLang="en-US"/>
        </a:p>
      </dgm:t>
    </dgm:pt>
    <dgm:pt modelId="{ABD5073D-FE1D-E247-B752-691F621BBD7D}" type="sibTrans" cxnId="{4E7F63D4-7B6B-A648-899F-0A7AF66B0176}">
      <dgm:prSet/>
      <dgm:spPr/>
      <dgm:t>
        <a:bodyPr/>
        <a:lstStyle/>
        <a:p>
          <a:endParaRPr lang="zh-TW" altLang="en-US"/>
        </a:p>
      </dgm:t>
    </dgm:pt>
    <dgm:pt modelId="{76E21EAD-009A-A944-BEC8-744B3D2C44D1}" type="pres">
      <dgm:prSet presAssocID="{DD6FADD8-E62B-2746-94ED-03FA85582141}" presName="Name0" presStyleCnt="0">
        <dgm:presLayoutVars>
          <dgm:dir/>
          <dgm:resizeHandles val="exact"/>
        </dgm:presLayoutVars>
      </dgm:prSet>
      <dgm:spPr/>
    </dgm:pt>
    <dgm:pt modelId="{BC63F563-82B8-7047-9171-0537C8EBAE03}" type="pres">
      <dgm:prSet presAssocID="{3F3794EB-7F2D-8D4E-A8BE-99EDBF3B832C}" presName="parTxOnly" presStyleLbl="node1" presStyleIdx="0" presStyleCnt="2">
        <dgm:presLayoutVars>
          <dgm:bulletEnabled val="1"/>
        </dgm:presLayoutVars>
      </dgm:prSet>
      <dgm:spPr/>
    </dgm:pt>
    <dgm:pt modelId="{CEA83C9A-9D66-CE45-B7A5-42AB79DB37BB}" type="pres">
      <dgm:prSet presAssocID="{5406E4E9-C300-0C45-B058-D0943BE03706}" presName="parSpace" presStyleCnt="0"/>
      <dgm:spPr/>
    </dgm:pt>
    <dgm:pt modelId="{27833043-AC1F-CF4D-B76F-9A6BA3C52479}" type="pres">
      <dgm:prSet presAssocID="{C39DA9CE-526C-B945-A925-748947BAE886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11889614-7902-6B4A-906B-1872A123714C}" type="presOf" srcId="{DD6FADD8-E62B-2746-94ED-03FA85582141}" destId="{76E21EAD-009A-A944-BEC8-744B3D2C44D1}" srcOrd="0" destOrd="0" presId="urn:microsoft.com/office/officeart/2005/8/layout/hChevron3"/>
    <dgm:cxn modelId="{8D42D025-DDCC-1D41-A22A-13C65526391C}" type="presOf" srcId="{3F3794EB-7F2D-8D4E-A8BE-99EDBF3B832C}" destId="{BC63F563-82B8-7047-9171-0537C8EBAE03}" srcOrd="0" destOrd="0" presId="urn:microsoft.com/office/officeart/2005/8/layout/hChevron3"/>
    <dgm:cxn modelId="{B47F2D33-332D-CF47-BA02-1591E50F0B82}" srcId="{DD6FADD8-E62B-2746-94ED-03FA85582141}" destId="{3F3794EB-7F2D-8D4E-A8BE-99EDBF3B832C}" srcOrd="0" destOrd="0" parTransId="{FBDBD061-DB9D-B044-B392-2E0CB83C16B8}" sibTransId="{5406E4E9-C300-0C45-B058-D0943BE03706}"/>
    <dgm:cxn modelId="{B8C39499-AE1D-9D42-9807-8212DA94655D}" type="presOf" srcId="{C39DA9CE-526C-B945-A925-748947BAE886}" destId="{27833043-AC1F-CF4D-B76F-9A6BA3C52479}" srcOrd="0" destOrd="0" presId="urn:microsoft.com/office/officeart/2005/8/layout/hChevron3"/>
    <dgm:cxn modelId="{4E7F63D4-7B6B-A648-899F-0A7AF66B0176}" srcId="{DD6FADD8-E62B-2746-94ED-03FA85582141}" destId="{C39DA9CE-526C-B945-A925-748947BAE886}" srcOrd="1" destOrd="0" parTransId="{7779E6AC-45ED-4E4C-9AB4-63A51A70A3FB}" sibTransId="{ABD5073D-FE1D-E247-B752-691F621BBD7D}"/>
    <dgm:cxn modelId="{DB332D90-C037-2142-9A9F-05C79D7A830B}" type="presParOf" srcId="{76E21EAD-009A-A944-BEC8-744B3D2C44D1}" destId="{BC63F563-82B8-7047-9171-0537C8EBAE03}" srcOrd="0" destOrd="0" presId="urn:microsoft.com/office/officeart/2005/8/layout/hChevron3"/>
    <dgm:cxn modelId="{9BAC9DE1-BB32-7A4C-B843-8B4925B3E0CC}" type="presParOf" srcId="{76E21EAD-009A-A944-BEC8-744B3D2C44D1}" destId="{CEA83C9A-9D66-CE45-B7A5-42AB79DB37BB}" srcOrd="1" destOrd="0" presId="urn:microsoft.com/office/officeart/2005/8/layout/hChevron3"/>
    <dgm:cxn modelId="{7F880174-2FD7-2045-9BC3-4692E15EF059}" type="presParOf" srcId="{76E21EAD-009A-A944-BEC8-744B3D2C44D1}" destId="{27833043-AC1F-CF4D-B76F-9A6BA3C52479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>
        <a:solidFill>
          <a:srgbClr val="995ACA"/>
        </a:solidFill>
      </dgm:spPr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</dgm:pt>
  </dgm:ptLst>
  <dgm:cxnLst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>
        <a:solidFill>
          <a:srgbClr val="30B5E6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</dgm:pt>
  </dgm:ptLst>
  <dgm:cxnLst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</dgm:pt>
  </dgm:ptLst>
  <dgm:cxnLst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</dgm:pt>
  </dgm:ptLst>
  <dgm:cxnLst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>
        <a:solidFill>
          <a:srgbClr val="00B0F0"/>
        </a:solidFill>
      </dgm:spPr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/>
      <dgm:t>
        <a:bodyPr/>
        <a:lstStyle/>
        <a:p>
          <a:r>
            <a:rPr lang="zh-TW" altLang="en-US" sz="1600" b="0" i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</dgm:pt>
  </dgm:ptLst>
  <dgm:cxnLst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0F5A093-A42B-FA4F-9B76-E288A4FA9AA0}" type="doc">
      <dgm:prSet loTypeId="urn:microsoft.com/office/officeart/2005/8/layout/hChevron3" loCatId="" qsTypeId="urn:microsoft.com/office/officeart/2005/8/quickstyle/simple1" qsCatId="simple" csTypeId="urn:microsoft.com/office/officeart/2005/8/colors/accent3_2" csCatId="accent3" phldr="1"/>
      <dgm:spPr/>
    </dgm:pt>
    <dgm:pt modelId="{3A29A6FE-B224-894A-9B70-87B21B1AE12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gm:t>
    </dgm:pt>
    <dgm:pt modelId="{80DA592A-71EC-8545-B70A-9C8ECFF99869}" type="par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3A2F144-1947-1045-946F-9E7838995BA3}" type="sibTrans" cxnId="{3893F20C-D9FA-2E40-BA00-C6A06B913193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850E35B-0D3E-2B4F-860B-EDA3E05A33CB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2AB10FDD-3D49-104F-B0BA-608AE54FAFB3}" type="par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909F0307-9DCD-8E4D-B70B-032346D74414}" type="sibTrans" cxnId="{BA6F7288-3D7E-AD46-A12A-77C4F0D5E85F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D7032F3-C98E-B548-A040-817B7939CA52}">
      <dgm:prSet phldrT="[文字]" custT="1"/>
      <dgm:spPr/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gm:t>
    </dgm:pt>
    <dgm:pt modelId="{3E7AF2BE-769A-454B-AE4D-B764202B5FD8}" type="par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0E92772-D22B-6E40-A1C8-A7714EE789EC}" type="sibTrans" cxnId="{8200FB8C-6C20-7C43-9FEF-B2EEADA02BF5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88E3290-D91B-704A-AAE8-4379D23C7D3D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F8207A6-E1E0-4A4B-B7DF-2981B21EB570}" type="par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B779709-223A-4D41-A25D-5CB849A36DAA}" type="sibTrans" cxnId="{8BFB83F2-6D9C-164D-9816-4F16AD98071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09ADA90-923B-AC46-A84E-E41E101DEA1E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F9EADF6-F784-F249-B37C-6792011BAEEA}" type="par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76922C81-B48F-B84B-A92F-E4192C62C6E3}" type="sibTrans" cxnId="{AB2AD8FC-2A86-304C-99A9-CD7A3C19DE67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C349967-381A-E34A-8BB1-8EACEBA9E795}">
      <dgm:prSet phldrT="[文字]" custT="1"/>
      <dgm:spPr/>
      <dgm:t>
        <a:bodyPr/>
        <a:lstStyle/>
        <a:p>
          <a:r>
            <a:rPr lang="en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559BF820-2061-2D45-9467-C19F08B1D612}" type="par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BD52E71F-D405-344F-8AE9-002CBC7F61AB}" type="sibTrans" cxnId="{2AE5A9AF-FCA3-8F40-AD8E-466E6D4321E0}">
      <dgm:prSet/>
      <dgm:spPr/>
      <dgm:t>
        <a:bodyPr/>
        <a:lstStyle/>
        <a:p>
          <a:endParaRPr lang="zh-TW" altLang="en-US" sz="1600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1B27E898-DDDC-0F4C-938F-18EAC4373D98}">
      <dgm:prSet phldrT="[文字]" custT="1"/>
      <dgm:spPr>
        <a:solidFill>
          <a:srgbClr val="FF9E47"/>
        </a:solidFill>
      </dgm:spPr>
      <dgm:t>
        <a:bodyPr/>
        <a:lstStyle/>
        <a:p>
          <a:r>
            <a:rPr lang="zh-TW" altLang="en-US" sz="1600" b="0" i="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</a:p>
      </dgm:t>
    </dgm:pt>
    <dgm:pt modelId="{7F703F2B-ADFE-7542-AA9F-13B123277CDB}" type="par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0DEAE95-5A6B-D844-B184-5638560E1771}" type="sibTrans" cxnId="{D4909FFA-96FD-8B4A-8A9B-D3470F606FE4}">
      <dgm:prSet/>
      <dgm:spPr/>
      <dgm:t>
        <a:bodyPr/>
        <a:lstStyle/>
        <a:p>
          <a:endParaRPr lang="zh-TW" altLang="en-US" b="0" i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DF4E512F-99A0-EE44-8BB7-238030B77B67}" type="pres">
      <dgm:prSet presAssocID="{90F5A093-A42B-FA4F-9B76-E288A4FA9AA0}" presName="Name0" presStyleCnt="0">
        <dgm:presLayoutVars>
          <dgm:dir/>
          <dgm:resizeHandles val="exact"/>
        </dgm:presLayoutVars>
      </dgm:prSet>
      <dgm:spPr/>
    </dgm:pt>
    <dgm:pt modelId="{1AB1FC6E-6BCE-1046-B53C-97B1676CDCAD}" type="pres">
      <dgm:prSet presAssocID="{3A29A6FE-B224-894A-9B70-87B21B1AE122}" presName="parTxOnly" presStyleLbl="node1" presStyleIdx="0" presStyleCnt="7">
        <dgm:presLayoutVars>
          <dgm:bulletEnabled val="1"/>
        </dgm:presLayoutVars>
      </dgm:prSet>
      <dgm:spPr/>
    </dgm:pt>
    <dgm:pt modelId="{FE59AB28-A2F9-F54D-9916-41A584319F11}" type="pres">
      <dgm:prSet presAssocID="{93A2F144-1947-1045-946F-9E7838995BA3}" presName="parSpace" presStyleCnt="0"/>
      <dgm:spPr/>
    </dgm:pt>
    <dgm:pt modelId="{F4479D44-F1D9-AE47-946E-33B86B851691}" type="pres">
      <dgm:prSet presAssocID="{6850E35B-0D3E-2B4F-860B-EDA3E05A33CB}" presName="parTxOnly" presStyleLbl="node1" presStyleIdx="1" presStyleCnt="7" custScaleX="121853">
        <dgm:presLayoutVars>
          <dgm:bulletEnabled val="1"/>
        </dgm:presLayoutVars>
      </dgm:prSet>
      <dgm:spPr/>
    </dgm:pt>
    <dgm:pt modelId="{408588C2-463A-1E45-8BFF-F59D4F21F301}" type="pres">
      <dgm:prSet presAssocID="{909F0307-9DCD-8E4D-B70B-032346D74414}" presName="parSpace" presStyleCnt="0"/>
      <dgm:spPr/>
    </dgm:pt>
    <dgm:pt modelId="{8BF63E23-651D-5144-9FFF-9612DADAD292}" type="pres">
      <dgm:prSet presAssocID="{188E3290-D91B-704A-AAE8-4379D23C7D3D}" presName="parTxOnly" presStyleLbl="node1" presStyleIdx="2" presStyleCnt="7" custScaleX="114608">
        <dgm:presLayoutVars>
          <dgm:bulletEnabled val="1"/>
        </dgm:presLayoutVars>
      </dgm:prSet>
      <dgm:spPr/>
    </dgm:pt>
    <dgm:pt modelId="{19053818-72B5-2741-B0AB-5F52D7153DB5}" type="pres">
      <dgm:prSet presAssocID="{0B779709-223A-4D41-A25D-5CB849A36DAA}" presName="parSpace" presStyleCnt="0"/>
      <dgm:spPr/>
    </dgm:pt>
    <dgm:pt modelId="{A1196E75-9DC9-9A41-85DA-1504ACFBC4D3}" type="pres">
      <dgm:prSet presAssocID="{109ADA90-923B-AC46-A84E-E41E101DEA1E}" presName="parTxOnly" presStyleLbl="node1" presStyleIdx="3" presStyleCnt="7">
        <dgm:presLayoutVars>
          <dgm:bulletEnabled val="1"/>
        </dgm:presLayoutVars>
      </dgm:prSet>
      <dgm:spPr/>
    </dgm:pt>
    <dgm:pt modelId="{35DCD5C3-4248-1343-B17B-38FD312FE81A}" type="pres">
      <dgm:prSet presAssocID="{76922C81-B48F-B84B-A92F-E4192C62C6E3}" presName="parSpace" presStyleCnt="0"/>
      <dgm:spPr/>
    </dgm:pt>
    <dgm:pt modelId="{DEB79381-4F8A-AF49-BB83-28A1754AA169}" type="pres">
      <dgm:prSet presAssocID="{AC349967-381A-E34A-8BB1-8EACEBA9E795}" presName="parTxOnly" presStyleLbl="node1" presStyleIdx="4" presStyleCnt="7">
        <dgm:presLayoutVars>
          <dgm:bulletEnabled val="1"/>
        </dgm:presLayoutVars>
      </dgm:prSet>
      <dgm:spPr/>
    </dgm:pt>
    <dgm:pt modelId="{E290749F-BA13-A24F-9018-EC0F582DA160}" type="pres">
      <dgm:prSet presAssocID="{BD52E71F-D405-344F-8AE9-002CBC7F61AB}" presName="parSpace" presStyleCnt="0"/>
      <dgm:spPr/>
    </dgm:pt>
    <dgm:pt modelId="{5B41E7AD-ACEC-EC4E-92D2-F8E913BCD51C}" type="pres">
      <dgm:prSet presAssocID="{1B27E898-DDDC-0F4C-938F-18EAC4373D98}" presName="parTxOnly" presStyleLbl="node1" presStyleIdx="5" presStyleCnt="7">
        <dgm:presLayoutVars>
          <dgm:bulletEnabled val="1"/>
        </dgm:presLayoutVars>
      </dgm:prSet>
      <dgm:spPr/>
    </dgm:pt>
    <dgm:pt modelId="{67488F29-DE49-7B45-8DE9-B1191E27AD8F}" type="pres">
      <dgm:prSet presAssocID="{F0DEAE95-5A6B-D844-B184-5638560E1771}" presName="parSpace" presStyleCnt="0"/>
      <dgm:spPr/>
    </dgm:pt>
    <dgm:pt modelId="{A4FBF41E-252D-E746-883F-07ACE739CE41}" type="pres">
      <dgm:prSet presAssocID="{4D7032F3-C98E-B548-A040-817B7939CA52}" presName="parTxOnly" presStyleLbl="node1" presStyleIdx="6" presStyleCnt="7" custScaleX="122072">
        <dgm:presLayoutVars>
          <dgm:bulletEnabled val="1"/>
        </dgm:presLayoutVars>
      </dgm:prSet>
      <dgm:spPr/>
    </dgm:pt>
  </dgm:ptLst>
  <dgm:cxnLst>
    <dgm:cxn modelId="{478FE103-22B1-9A41-B031-853676492F46}" type="presOf" srcId="{90F5A093-A42B-FA4F-9B76-E288A4FA9AA0}" destId="{DF4E512F-99A0-EE44-8BB7-238030B77B67}" srcOrd="0" destOrd="0" presId="urn:microsoft.com/office/officeart/2005/8/layout/hChevron3"/>
    <dgm:cxn modelId="{3893F20C-D9FA-2E40-BA00-C6A06B913193}" srcId="{90F5A093-A42B-FA4F-9B76-E288A4FA9AA0}" destId="{3A29A6FE-B224-894A-9B70-87B21B1AE122}" srcOrd="0" destOrd="0" parTransId="{80DA592A-71EC-8545-B70A-9C8ECFF99869}" sibTransId="{93A2F144-1947-1045-946F-9E7838995BA3}"/>
    <dgm:cxn modelId="{E4621620-93EE-EA4C-8B24-B8A66FADF1C5}" type="presOf" srcId="{3A29A6FE-B224-894A-9B70-87B21B1AE122}" destId="{1AB1FC6E-6BCE-1046-B53C-97B1676CDCAD}" srcOrd="0" destOrd="0" presId="urn:microsoft.com/office/officeart/2005/8/layout/hChevron3"/>
    <dgm:cxn modelId="{17EC5521-2658-A940-9D2D-96DEB38B879E}" type="presOf" srcId="{109ADA90-923B-AC46-A84E-E41E101DEA1E}" destId="{A1196E75-9DC9-9A41-85DA-1504ACFBC4D3}" srcOrd="0" destOrd="0" presId="urn:microsoft.com/office/officeart/2005/8/layout/hChevron3"/>
    <dgm:cxn modelId="{460F2727-F4F0-884D-A2F8-016208094136}" type="presOf" srcId="{6850E35B-0D3E-2B4F-860B-EDA3E05A33CB}" destId="{F4479D44-F1D9-AE47-946E-33B86B851691}" srcOrd="0" destOrd="0" presId="urn:microsoft.com/office/officeart/2005/8/layout/hChevron3"/>
    <dgm:cxn modelId="{50806B45-D313-5D44-A928-ECC878158481}" type="presOf" srcId="{1B27E898-DDDC-0F4C-938F-18EAC4373D98}" destId="{5B41E7AD-ACEC-EC4E-92D2-F8E913BCD51C}" srcOrd="0" destOrd="0" presId="urn:microsoft.com/office/officeart/2005/8/layout/hChevron3"/>
    <dgm:cxn modelId="{BA6F7288-3D7E-AD46-A12A-77C4F0D5E85F}" srcId="{90F5A093-A42B-FA4F-9B76-E288A4FA9AA0}" destId="{6850E35B-0D3E-2B4F-860B-EDA3E05A33CB}" srcOrd="1" destOrd="0" parTransId="{2AB10FDD-3D49-104F-B0BA-608AE54FAFB3}" sibTransId="{909F0307-9DCD-8E4D-B70B-032346D74414}"/>
    <dgm:cxn modelId="{8200FB8C-6C20-7C43-9FEF-B2EEADA02BF5}" srcId="{90F5A093-A42B-FA4F-9B76-E288A4FA9AA0}" destId="{4D7032F3-C98E-B548-A040-817B7939CA52}" srcOrd="6" destOrd="0" parTransId="{3E7AF2BE-769A-454B-AE4D-B764202B5FD8}" sibTransId="{70E92772-D22B-6E40-A1C8-A7714EE789EC}"/>
    <dgm:cxn modelId="{2AE5A9AF-FCA3-8F40-AD8E-466E6D4321E0}" srcId="{90F5A093-A42B-FA4F-9B76-E288A4FA9AA0}" destId="{AC349967-381A-E34A-8BB1-8EACEBA9E795}" srcOrd="4" destOrd="0" parTransId="{559BF820-2061-2D45-9467-C19F08B1D612}" sibTransId="{BD52E71F-D405-344F-8AE9-002CBC7F61AB}"/>
    <dgm:cxn modelId="{590CF8B4-B3EC-044C-B9AA-F8A2BAED3D94}" type="presOf" srcId="{4D7032F3-C98E-B548-A040-817B7939CA52}" destId="{A4FBF41E-252D-E746-883F-07ACE739CE41}" srcOrd="0" destOrd="0" presId="urn:microsoft.com/office/officeart/2005/8/layout/hChevron3"/>
    <dgm:cxn modelId="{531594BF-F550-1240-96E4-D4B22684EBD1}" type="presOf" srcId="{188E3290-D91B-704A-AAE8-4379D23C7D3D}" destId="{8BF63E23-651D-5144-9FFF-9612DADAD292}" srcOrd="0" destOrd="0" presId="urn:microsoft.com/office/officeart/2005/8/layout/hChevron3"/>
    <dgm:cxn modelId="{8BFB83F2-6D9C-164D-9816-4F16AD980717}" srcId="{90F5A093-A42B-FA4F-9B76-E288A4FA9AA0}" destId="{188E3290-D91B-704A-AAE8-4379D23C7D3D}" srcOrd="2" destOrd="0" parTransId="{7F8207A6-E1E0-4A4B-B7DF-2981B21EB570}" sibTransId="{0B779709-223A-4D41-A25D-5CB849A36DAA}"/>
    <dgm:cxn modelId="{D4909FFA-96FD-8B4A-8A9B-D3470F606FE4}" srcId="{90F5A093-A42B-FA4F-9B76-E288A4FA9AA0}" destId="{1B27E898-DDDC-0F4C-938F-18EAC4373D98}" srcOrd="5" destOrd="0" parTransId="{7F703F2B-ADFE-7542-AA9F-13B123277CDB}" sibTransId="{F0DEAE95-5A6B-D844-B184-5638560E1771}"/>
    <dgm:cxn modelId="{AB2AD8FC-2A86-304C-99A9-CD7A3C19DE67}" srcId="{90F5A093-A42B-FA4F-9B76-E288A4FA9AA0}" destId="{109ADA90-923B-AC46-A84E-E41E101DEA1E}" srcOrd="3" destOrd="0" parTransId="{1F9EADF6-F784-F249-B37C-6792011BAEEA}" sibTransId="{76922C81-B48F-B84B-A92F-E4192C62C6E3}"/>
    <dgm:cxn modelId="{7A7786FE-3481-7745-B826-2CC98B963DA7}" type="presOf" srcId="{AC349967-381A-E34A-8BB1-8EACEBA9E795}" destId="{DEB79381-4F8A-AF49-BB83-28A1754AA169}" srcOrd="0" destOrd="0" presId="urn:microsoft.com/office/officeart/2005/8/layout/hChevron3"/>
    <dgm:cxn modelId="{7AA70EC8-659F-5B4F-8F96-5D5540C08A77}" type="presParOf" srcId="{DF4E512F-99A0-EE44-8BB7-238030B77B67}" destId="{1AB1FC6E-6BCE-1046-B53C-97B1676CDCAD}" srcOrd="0" destOrd="0" presId="urn:microsoft.com/office/officeart/2005/8/layout/hChevron3"/>
    <dgm:cxn modelId="{0652F450-BACB-8E4B-BB7F-1EF6D9CEE433}" type="presParOf" srcId="{DF4E512F-99A0-EE44-8BB7-238030B77B67}" destId="{FE59AB28-A2F9-F54D-9916-41A584319F11}" srcOrd="1" destOrd="0" presId="urn:microsoft.com/office/officeart/2005/8/layout/hChevron3"/>
    <dgm:cxn modelId="{2F1FEBBB-C046-D442-8AB0-B54F87F9D1C6}" type="presParOf" srcId="{DF4E512F-99A0-EE44-8BB7-238030B77B67}" destId="{F4479D44-F1D9-AE47-946E-33B86B851691}" srcOrd="2" destOrd="0" presId="urn:microsoft.com/office/officeart/2005/8/layout/hChevron3"/>
    <dgm:cxn modelId="{25746863-449C-3B4C-B2AC-76E2F3D36846}" type="presParOf" srcId="{DF4E512F-99A0-EE44-8BB7-238030B77B67}" destId="{408588C2-463A-1E45-8BFF-F59D4F21F301}" srcOrd="3" destOrd="0" presId="urn:microsoft.com/office/officeart/2005/8/layout/hChevron3"/>
    <dgm:cxn modelId="{FF6B99CA-EB72-234C-9D7B-3A7B087E2BE0}" type="presParOf" srcId="{DF4E512F-99A0-EE44-8BB7-238030B77B67}" destId="{8BF63E23-651D-5144-9FFF-9612DADAD292}" srcOrd="4" destOrd="0" presId="urn:microsoft.com/office/officeart/2005/8/layout/hChevron3"/>
    <dgm:cxn modelId="{6879FB33-02B1-234A-BC5A-C1396B19EA9C}" type="presParOf" srcId="{DF4E512F-99A0-EE44-8BB7-238030B77B67}" destId="{19053818-72B5-2741-B0AB-5F52D7153DB5}" srcOrd="5" destOrd="0" presId="urn:microsoft.com/office/officeart/2005/8/layout/hChevron3"/>
    <dgm:cxn modelId="{87A1682E-0427-3C43-8063-2883F0649912}" type="presParOf" srcId="{DF4E512F-99A0-EE44-8BB7-238030B77B67}" destId="{A1196E75-9DC9-9A41-85DA-1504ACFBC4D3}" srcOrd="6" destOrd="0" presId="urn:microsoft.com/office/officeart/2005/8/layout/hChevron3"/>
    <dgm:cxn modelId="{AECDEC3A-D7A0-B949-B075-98CFFD116128}" type="presParOf" srcId="{DF4E512F-99A0-EE44-8BB7-238030B77B67}" destId="{35DCD5C3-4248-1343-B17B-38FD312FE81A}" srcOrd="7" destOrd="0" presId="urn:microsoft.com/office/officeart/2005/8/layout/hChevron3"/>
    <dgm:cxn modelId="{B572C9C0-DC56-3D49-8E3B-ACA817242F67}" type="presParOf" srcId="{DF4E512F-99A0-EE44-8BB7-238030B77B67}" destId="{DEB79381-4F8A-AF49-BB83-28A1754AA169}" srcOrd="8" destOrd="0" presId="urn:microsoft.com/office/officeart/2005/8/layout/hChevron3"/>
    <dgm:cxn modelId="{1A0D2BFB-58D8-8D4C-BC8E-53EE0581199C}" type="presParOf" srcId="{DF4E512F-99A0-EE44-8BB7-238030B77B67}" destId="{E290749F-BA13-A24F-9018-EC0F582DA160}" srcOrd="9" destOrd="0" presId="urn:microsoft.com/office/officeart/2005/8/layout/hChevron3"/>
    <dgm:cxn modelId="{CFD534FC-302E-984C-93DA-DFD6AF62D25D}" type="presParOf" srcId="{DF4E512F-99A0-EE44-8BB7-238030B77B67}" destId="{5B41E7AD-ACEC-EC4E-92D2-F8E913BCD51C}" srcOrd="10" destOrd="0" presId="urn:microsoft.com/office/officeart/2005/8/layout/hChevron3"/>
    <dgm:cxn modelId="{0375BB7B-F9AE-D442-8406-C2B1ACB41434}" type="presParOf" srcId="{DF4E512F-99A0-EE44-8BB7-238030B77B67}" destId="{67488F29-DE49-7B45-8DE9-B1191E27AD8F}" srcOrd="11" destOrd="0" presId="urn:microsoft.com/office/officeart/2005/8/layout/hChevron3"/>
    <dgm:cxn modelId="{ED69733C-18C2-F644-953F-64F9B2D940E7}" type="presParOf" srcId="{DF4E512F-99A0-EE44-8BB7-238030B77B67}" destId="{A4FBF41E-252D-E746-883F-07ACE739CE41}" srcOrd="1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3F563-82B8-7047-9171-0537C8EBAE03}">
      <dsp:nvSpPr>
        <dsp:cNvPr id="0" name=""/>
        <dsp:cNvSpPr/>
      </dsp:nvSpPr>
      <dsp:spPr>
        <a:xfrm>
          <a:off x="40" y="0"/>
          <a:ext cx="2880004" cy="1257299"/>
        </a:xfrm>
        <a:prstGeom prst="homePlate">
          <a:avLst/>
        </a:prstGeom>
        <a:solidFill>
          <a:srgbClr val="995AC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 </a:t>
          </a:r>
          <a:r>
            <a:rPr lang="en-US" altLang="zh-TW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0" y="0"/>
        <a:ext cx="2565679" cy="12572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rgbClr val="FF9E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3F563-82B8-7047-9171-0537C8EBAE03}">
      <dsp:nvSpPr>
        <dsp:cNvPr id="0" name=""/>
        <dsp:cNvSpPr/>
      </dsp:nvSpPr>
      <dsp:spPr>
        <a:xfrm>
          <a:off x="1462" y="0"/>
          <a:ext cx="3276911" cy="1257299"/>
        </a:xfrm>
        <a:prstGeom prst="homePlat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功能地圖</a:t>
          </a:r>
        </a:p>
      </dsp:txBody>
      <dsp:txXfrm>
        <a:off x="1462" y="0"/>
        <a:ext cx="2962586" cy="1257299"/>
      </dsp:txXfrm>
    </dsp:sp>
    <dsp:sp modelId="{60A18830-308E-5D4D-B486-D7F59969D06F}">
      <dsp:nvSpPr>
        <dsp:cNvPr id="0" name=""/>
        <dsp:cNvSpPr/>
      </dsp:nvSpPr>
      <dsp:spPr>
        <a:xfrm>
          <a:off x="2535065" y="0"/>
          <a:ext cx="4179250" cy="1257299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</a:t>
          </a: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流程 </a:t>
          </a:r>
          <a:r>
            <a:rPr lang="en-US" altLang="zh-TW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 </a:t>
          </a: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網站地圖</a:t>
          </a:r>
        </a:p>
      </dsp:txBody>
      <dsp:txXfrm>
        <a:off x="3163715" y="0"/>
        <a:ext cx="2921951" cy="1257299"/>
      </dsp:txXfrm>
    </dsp:sp>
    <dsp:sp modelId="{F57D5BDD-AA12-AA4F-8258-C7C64618449C}">
      <dsp:nvSpPr>
        <dsp:cNvPr id="0" name=""/>
        <dsp:cNvSpPr/>
      </dsp:nvSpPr>
      <dsp:spPr>
        <a:xfrm>
          <a:off x="5971007" y="0"/>
          <a:ext cx="2896300" cy="1257299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線稿</a:t>
          </a:r>
        </a:p>
      </dsp:txBody>
      <dsp:txXfrm>
        <a:off x="6599657" y="0"/>
        <a:ext cx="1639001" cy="1257299"/>
      </dsp:txXfrm>
    </dsp:sp>
    <dsp:sp modelId="{4C8829D9-FD84-F94A-B433-5C457F215F0B}">
      <dsp:nvSpPr>
        <dsp:cNvPr id="0" name=""/>
        <dsp:cNvSpPr/>
      </dsp:nvSpPr>
      <dsp:spPr>
        <a:xfrm>
          <a:off x="8123999" y="0"/>
          <a:ext cx="2594925" cy="1257299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br>
            <a:rPr lang="en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</a:b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設計稿</a:t>
          </a:r>
        </a:p>
      </dsp:txBody>
      <dsp:txXfrm>
        <a:off x="8752649" y="0"/>
        <a:ext cx="1337626" cy="12572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63F563-82B8-7047-9171-0537C8EBAE03}">
      <dsp:nvSpPr>
        <dsp:cNvPr id="0" name=""/>
        <dsp:cNvSpPr/>
      </dsp:nvSpPr>
      <dsp:spPr>
        <a:xfrm>
          <a:off x="4680" y="0"/>
          <a:ext cx="3323257" cy="1257299"/>
        </a:xfrm>
        <a:prstGeom prst="homePlate">
          <a:avLst/>
        </a:prstGeom>
        <a:solidFill>
          <a:srgbClr val="FF9E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</a:p>
      </dsp:txBody>
      <dsp:txXfrm>
        <a:off x="4680" y="0"/>
        <a:ext cx="3008932" cy="1257299"/>
      </dsp:txXfrm>
    </dsp:sp>
    <dsp:sp modelId="{27833043-AC1F-CF4D-B76F-9A6BA3C52479}">
      <dsp:nvSpPr>
        <dsp:cNvPr id="0" name=""/>
        <dsp:cNvSpPr/>
      </dsp:nvSpPr>
      <dsp:spPr>
        <a:xfrm>
          <a:off x="2663286" y="0"/>
          <a:ext cx="3323257" cy="1257299"/>
        </a:xfrm>
        <a:prstGeom prst="chevron">
          <a:avLst/>
        </a:prstGeom>
        <a:solidFill>
          <a:srgbClr val="FF9E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b="1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3291936" y="0"/>
        <a:ext cx="2065958" cy="12572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rgbClr val="995AC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rgbClr val="30B5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1FC6E-6BCE-1046-B53C-97B1676CDCAD}">
      <dsp:nvSpPr>
        <dsp:cNvPr id="0" name=""/>
        <dsp:cNvSpPr/>
      </dsp:nvSpPr>
      <dsp:spPr>
        <a:xfrm>
          <a:off x="4159" y="0"/>
          <a:ext cx="1775312" cy="571500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需求討論</a:t>
          </a:r>
          <a:r>
            <a:rPr lang="en-US" altLang="zh-TW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/</a:t>
          </a: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確認</a:t>
          </a:r>
        </a:p>
      </dsp:txBody>
      <dsp:txXfrm>
        <a:off x="4159" y="0"/>
        <a:ext cx="1632437" cy="571500"/>
      </dsp:txXfrm>
    </dsp:sp>
    <dsp:sp modelId="{F4479D44-F1D9-AE47-946E-33B86B851691}">
      <dsp:nvSpPr>
        <dsp:cNvPr id="0" name=""/>
        <dsp:cNvSpPr/>
      </dsp:nvSpPr>
      <dsp:spPr>
        <a:xfrm>
          <a:off x="1424409" y="0"/>
          <a:ext cx="2163271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Functional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710159" y="0"/>
        <a:ext cx="1591771" cy="571500"/>
      </dsp:txXfrm>
    </dsp:sp>
    <dsp:sp modelId="{8BF63E23-651D-5144-9FFF-9612DADAD292}">
      <dsp:nvSpPr>
        <dsp:cNvPr id="0" name=""/>
        <dsp:cNvSpPr/>
      </dsp:nvSpPr>
      <dsp:spPr>
        <a:xfrm>
          <a:off x="3232618" y="0"/>
          <a:ext cx="2034650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UI Flow / Website Map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518368" y="0"/>
        <a:ext cx="1463150" cy="571500"/>
      </dsp:txXfrm>
    </dsp:sp>
    <dsp:sp modelId="{A1196E75-9DC9-9A41-85DA-1504ACFBC4D3}">
      <dsp:nvSpPr>
        <dsp:cNvPr id="0" name=""/>
        <dsp:cNvSpPr/>
      </dsp:nvSpPr>
      <dsp:spPr>
        <a:xfrm>
          <a:off x="491220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Wireframe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5197956" y="0"/>
        <a:ext cx="1203812" cy="571500"/>
      </dsp:txXfrm>
    </dsp:sp>
    <dsp:sp modelId="{DEB79381-4F8A-AF49-BB83-28A1754AA169}">
      <dsp:nvSpPr>
        <dsp:cNvPr id="0" name=""/>
        <dsp:cNvSpPr/>
      </dsp:nvSpPr>
      <dsp:spPr>
        <a:xfrm>
          <a:off x="6332456" y="0"/>
          <a:ext cx="1775312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Mockup</a:t>
          </a:r>
          <a:endParaRPr lang="zh-TW" altLang="en-US" sz="1600" b="0" i="0" kern="1200" dirty="0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6618206" y="0"/>
        <a:ext cx="1203812" cy="571500"/>
      </dsp:txXfrm>
    </dsp:sp>
    <dsp:sp modelId="{5B41E7AD-ACEC-EC4E-92D2-F8E913BCD51C}">
      <dsp:nvSpPr>
        <dsp:cNvPr id="0" name=""/>
        <dsp:cNvSpPr/>
      </dsp:nvSpPr>
      <dsp:spPr>
        <a:xfrm>
          <a:off x="7752706" y="0"/>
          <a:ext cx="1775312" cy="571500"/>
        </a:xfrm>
        <a:prstGeom prst="chevron">
          <a:avLst/>
        </a:prstGeom>
        <a:solidFill>
          <a:srgbClr val="FF9E4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網頁切版</a:t>
          </a:r>
        </a:p>
      </dsp:txBody>
      <dsp:txXfrm>
        <a:off x="8038456" y="0"/>
        <a:ext cx="1203812" cy="571500"/>
      </dsp:txXfrm>
    </dsp:sp>
    <dsp:sp modelId="{A4FBF41E-252D-E746-883F-07ACE739CE41}">
      <dsp:nvSpPr>
        <dsp:cNvPr id="0" name=""/>
        <dsp:cNvSpPr/>
      </dsp:nvSpPr>
      <dsp:spPr>
        <a:xfrm>
          <a:off x="9172956" y="0"/>
          <a:ext cx="2167159" cy="57150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b="0" i="0" kern="1200" dirty="0">
              <a:latin typeface="Microsoft JhengHei" panose="020B0604030504040204" pitchFamily="34" charset="-120"/>
              <a:ea typeface="Microsoft JhengHei" panose="020B0604030504040204" pitchFamily="34" charset="-120"/>
            </a:rPr>
            <a:t>交付後端工程師</a:t>
          </a:r>
        </a:p>
      </dsp:txBody>
      <dsp:txXfrm>
        <a:off x="9458706" y="0"/>
        <a:ext cx="1595659" cy="571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932B66-1738-5690-A0C4-05FC3B130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C1F33F3-F6D6-2763-276E-F1497C3F4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77588F-7F71-BE2B-3CBE-369D541A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323FD8B-17BB-DE0E-E9CA-30ECDCAF1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54855E-0ADB-6A0C-6DA4-8E50E932D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9403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C3793B-AC27-4232-7EA5-6D169A3A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BF8157-397F-B01B-3F26-3AC197790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02083E-F527-BE68-BCE1-F0B60CDDB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DA8559-FC3F-1F42-5D5A-70F5CE94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C71651-3D82-F5BC-209D-33DBE1A3F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8562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AB26A18-34F5-75FB-69F5-915E6D768D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C85CE32-9667-98C1-F9CA-A867F9690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DF61C1-7C12-B82B-1701-EE972DFF0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A3D726F-B96B-440A-5A4C-73E2F13AD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916F0F-563F-5D99-4D17-B2551A6C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897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6020A0-844D-2E1E-6039-A920D4D1B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042489-59A5-CB72-6181-58EAA500D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16F5F1-3EB8-6097-86D0-24BDE108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E1383F-DC45-D476-BC50-442EFC4FB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67203B-E03B-FEA0-E43A-E873E9B8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073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704209-E9B3-EF8F-D59A-320AD3CF0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9326242-FA90-D418-E2B5-BE7A11546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45682E-1417-C754-CB3F-5E3FED1C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4F24E2-A428-2929-24D1-B79493E67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6E2F41-D61E-D02A-4897-2F2A7F3F3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4594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078AF74-65B8-82A2-0FE3-B0876EB3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9463DB7-3AB6-A84B-E83B-3DD9E700E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31243CF-3723-8DCB-5690-411709B43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5EB8DFC-5DC5-F4A1-7B6E-04E33F3C1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DDF9F4-25F2-B738-75E1-F5E550C0D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493D31A-4EB4-1A6B-7102-57ADDBD4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0790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B13B65-6420-4FFE-F281-54EC1EAC0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76C78F-E15E-44CB-4753-E4E8EBD31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FFDDF81-348A-EC05-2AFF-4DCFFE3B2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C233951-E278-D3E1-6CD5-F267C5BBB5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A5A4C96-4662-9D0B-E1FB-4E6B2625A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52BDBD68-2C44-883D-9C74-5DE80F15C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234374D-2A29-8954-47E9-B50570287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950280DA-19EC-7AB9-EC37-F5AFD592E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5091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7A1DD3-D9E3-B93C-9164-0DFA3E83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1B97CCC-B611-CB8C-49F6-5ADE3CCF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79BA929-9A84-7487-6A8B-98D43ACBE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0AE09F6-17B7-D003-E04F-7A42C345C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9960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5CBA9DF-91ED-C45C-3A64-C32B6D83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A1D314D-2759-DC41-CA48-B17CAC612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0E617A4-C1A3-0E4F-FF59-C2B0F3233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8250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AABF62-59DB-4504-E4E5-A57B11A35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E4A7F3-FC36-E8AE-C724-D1E7BB14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292D600-09AA-057D-4839-D7FA9C9D8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4F4C76-68BA-9B20-B12F-49B4E2794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98A5BDF-60FC-2846-47F8-5C10405C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56B9B47-4CD7-FAA9-4A1B-2B5943FD7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6279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53E420-E303-F8EF-79FE-00C22486C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023EEF8-3281-9881-71B1-F74A35C5D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34B554B-F445-D21E-1AF5-9CF0E9731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9009280-3612-A267-EAD6-BEFE85101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600B0F0-29FE-95B7-4660-E5B85D38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5F83CE-65BD-5248-CE45-63529405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2385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17DB7279-3DC0-D0D4-216F-E3ACA2DE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27648F-29B4-EC42-E593-187AE8AE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8FA3EBC-ED06-326D-3C8A-7728D311B4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CBD15-D65E-1543-8BB9-8B207CCD2DEF}" type="datetimeFigureOut">
              <a:rPr kumimoji="1" lang="zh-TW" altLang="en-US" smtClean="0"/>
              <a:t>2022/7/28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88B220-8E64-B772-7248-D3270C65A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764EC8-6FA5-BE4A-0275-D5D1F4547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5B8B2-6B8A-DB42-8516-B186BA3598B8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1795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gma.com/file/Q9qKnQPjRh2UquB7J6q5Tm/%E5%90%8D%E5%B8%AB%E8%A3%9C%E7%BF%92%E7%8F%AD%E5%BD%A2%E8%B1%A1%E7%B6%B2%E7%AB%99-Wireframe?node-id=0%3A1" TargetMode="External"/><Relationship Id="rId2" Type="http://schemas.openxmlformats.org/officeDocument/2006/relationships/hyperlink" Target="https://www.figma.com/file/WnfFJ7yKbe8Fkgl2NKYz3O/Note-EZ?node-id=0%3A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igma.com/file/OXLfRXPlP7dKaASzlIbBUo/ZRS-%E7%9B%B4%E6%92%AD%E8%BB%8A%E5%B0%8E%E6%92%AD%E7%95%AB%E9%9D%A2?node-id=0%3A1" TargetMode="External"/><Relationship Id="rId4" Type="http://schemas.openxmlformats.org/officeDocument/2006/relationships/hyperlink" Target="https://www.figma.com/file/U35kIzdjGLLBo8DvRjOHKV/%E5%90%8D%E5%B8%AB%E8%A3%9C%E7%BF%92%E7%8F%AD%E5%BD%A2%E8%B1%A1%E7%B6%B2%E7%AB%99-Mockup?node-id=0%3A1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gma.com/file/0i6wgyRZ6H9EFEOTafPnMZ/%E7%B6%B2%E9%A0%81%E5%89%8D%E7%AB%AF%E8%A8%AD%E8%A8%88%E6%8A%80%E8%83%BD%E6%A8%B9-%2F-%E8%A8%AD%E8%A8%88%E9%96%8B%E7%99%BC%E6%B5%81%E7%A8%8B?node-id=0%3A1" TargetMode="External"/><Relationship Id="rId2" Type="http://schemas.openxmlformats.org/officeDocument/2006/relationships/hyperlink" Target="https://blog.akanelee.me/posts/256361-ui-designer-write-fil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1A31F4E8-B0E1-8257-12AC-821A4DB2486F}"/>
              </a:ext>
            </a:extLst>
          </p:cNvPr>
          <p:cNvSpPr/>
          <p:nvPr/>
        </p:nvSpPr>
        <p:spPr>
          <a:xfrm>
            <a:off x="0" y="0"/>
            <a:ext cx="12192000" cy="3614738"/>
          </a:xfrm>
          <a:prstGeom prst="rect">
            <a:avLst/>
          </a:prstGeom>
          <a:solidFill>
            <a:srgbClr val="DFF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1EEC4AA-E547-628E-EF29-D6B125CE9C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網頁前端設計師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7BA9D9-B0EC-2490-3FD2-B41DC627A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8054"/>
            <a:ext cx="9144000" cy="1655762"/>
          </a:xfrm>
        </p:spPr>
        <p:txBody>
          <a:bodyPr/>
          <a:lstStyle/>
          <a:p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技能樹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|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開發設計流程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|</a:t>
            </a:r>
            <a:endParaRPr kumimoji="1" lang="zh-TW" altLang="en-US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副標題 2">
            <a:extLst>
              <a:ext uri="{FF2B5EF4-FFF2-40B4-BE49-F238E27FC236}">
                <a16:creationId xmlns:a16="http://schemas.microsoft.com/office/drawing/2014/main" id="{4E8176E4-FCBA-9637-08BE-AF812BB1BC66}"/>
              </a:ext>
            </a:extLst>
          </p:cNvPr>
          <p:cNvSpPr txBox="1">
            <a:spLocks/>
          </p:cNvSpPr>
          <p:nvPr/>
        </p:nvSpPr>
        <p:spPr>
          <a:xfrm>
            <a:off x="1524000" y="5988051"/>
            <a:ext cx="9144000" cy="312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TW" sz="1600" dirty="0" err="1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Mimino</a:t>
            </a:r>
            <a:r>
              <a:rPr kumimoji="1" lang="en-US" altLang="zh-TW" sz="1600" dirty="0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Tsai 2022-07</a:t>
            </a:r>
            <a:endParaRPr kumimoji="1" lang="zh-TW" altLang="en-US" sz="1600" dirty="0">
              <a:solidFill>
                <a:srgbClr val="D34476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6711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2271631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交付後端工程師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E449E333-8B3D-6B96-8048-850E8DD1D9F6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20A5C30E-30FC-04E4-8179-F06656854816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可請工程師開設專屬的開發存放空間，前 </a:t>
              </a:r>
              <a:r>
                <a:rPr lang="en-US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後端協作較方便（洽詢智凱或俊廷）。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此階段主要協助工程師進行檔案版面內容的程式調整。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7078A3AE-F563-4564-A812-E0A8B0E1AB1D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FF9E47"/>
            </a:solidFill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483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可參考範例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6864B1E-F900-D2D6-E342-7CC657AC3690}"/>
              </a:ext>
            </a:extLst>
          </p:cNvPr>
          <p:cNvSpPr txBox="1"/>
          <p:nvPr/>
        </p:nvSpPr>
        <p:spPr>
          <a:xfrm>
            <a:off x="838200" y="1171991"/>
            <a:ext cx="10690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Functional Map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功能地圖」與「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Flow / Website Map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」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Note EZ- Functional Map 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Flow</a:t>
            </a:r>
          </a:p>
          <a:p>
            <a:pPr lvl="1"/>
            <a:r>
              <a:rPr kumimoji="1" lang="en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2"/>
              </a:rPr>
              <a:t>https://www.figma.com/file/WnfFJ7yKbe8Fkgl2NKYz3O/Note-EZ?node-id=0%3A1</a:t>
            </a:r>
            <a:endParaRPr kumimoji="1" lang="en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B27BCB14-C758-ED46-5423-429C7DBC3594}"/>
              </a:ext>
            </a:extLst>
          </p:cNvPr>
          <p:cNvSpPr txBox="1"/>
          <p:nvPr/>
        </p:nvSpPr>
        <p:spPr>
          <a:xfrm>
            <a:off x="838200" y="2799555"/>
            <a:ext cx="106904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Wireframe 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線稿」與「</a:t>
            </a:r>
            <a:r>
              <a:rPr kumimoji="1"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Mockup </a:t>
            </a:r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設計稿」區別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名師補習班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Wireframe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線稿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https://www.figma.com/file/Q9qKnQPjRh2UquB7J6q5Tm/%E5%90%8D%E5%B8%AB%E8%A3%9C%E7%BF%92%E7%8F%AD%E5%BD%A2%E8%B1%A1%E7%B6%B2%E7%AB%99-Wireframe?node-id=0%3A1</a:t>
            </a:r>
            <a:endParaRPr kumimoji="1" lang="en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名師補習班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Mockup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設計稿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4"/>
              </a:rPr>
              <a:t>https://www.figma.com/file/U35kIzdjGLLBo8DvRjOHKV/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4"/>
              </a:rPr>
              <a:t>名師補習班形象網站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4"/>
              </a:rPr>
              <a:t>-Mockup?node-id=0%3A1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ZRS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移動車導播畫面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- Wireframe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線稿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/Mockup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設計稿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5"/>
              </a:rPr>
              <a:t>https://www.figma.com/file/OXLfRXPlP7dKaASzlIbBUo/ZRS-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5"/>
              </a:rPr>
              <a:t>直播車導播畫面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5"/>
              </a:rPr>
              <a:t>?node-id=0%3A1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2350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可參考範例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F17F3F3-18D4-01C8-98F7-FDE6E2271420}"/>
              </a:ext>
            </a:extLst>
          </p:cNvPr>
          <p:cNvSpPr txBox="1"/>
          <p:nvPr/>
        </p:nvSpPr>
        <p:spPr>
          <a:xfrm>
            <a:off x="838200" y="3223283"/>
            <a:ext cx="10690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好文參考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設計師應該要會寫的文件</a:t>
            </a:r>
            <a:r>
              <a:rPr kumimoji="1" lang="zh-TW" altLang="en-US" dirty="0">
                <a:solidFill>
                  <a:srgbClr val="D3447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（內有多篇延伸文章可參考）</a:t>
            </a:r>
            <a:endParaRPr kumimoji="1" lang="en-US" altLang="zh-TW" dirty="0">
              <a:solidFill>
                <a:srgbClr val="D34476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2"/>
              </a:rPr>
              <a:t>https://blog.akanelee.me/posts/256361-ui-designer-write-files/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83FD7635-8526-8F99-F003-AEDB3EEC6AEF}"/>
              </a:ext>
            </a:extLst>
          </p:cNvPr>
          <p:cNvSpPr txBox="1"/>
          <p:nvPr/>
        </p:nvSpPr>
        <p:spPr>
          <a:xfrm>
            <a:off x="838200" y="1188466"/>
            <a:ext cx="106904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本篇簡報原檔內容</a:t>
            </a:r>
            <a:endParaRPr kumimoji="1" lang="en-US" altLang="zh-TW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網頁前端設計技能樹 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 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設計開發流程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/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https://www.figma.com/file/0i6wgyRZ6H9EFEOTafPnMZ/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網頁前端設計技能樹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-%2F-</a:t>
            </a:r>
            <a:r>
              <a: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設計開發流程</a:t>
            </a:r>
            <a:r>
              <a:rPr kumimoji="1"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  <a:hlinkClick r:id="rId3"/>
              </a:rPr>
              <a:t>?node-id=0%3A1</a:t>
            </a:r>
            <a:endParaRPr kumimoji="1" lang="en-US" altLang="zh-TW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317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531DF1A-BC5E-ED5B-2821-C6E928B2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lang="zh-TW" altLang="en-US" sz="2400" b="1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網頁前端設計師技能樹</a:t>
            </a:r>
            <a:endParaRPr kumimoji="1"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8561E9A3-47A5-6FE6-A6A8-53E44EA38BEE}"/>
              </a:ext>
            </a:extLst>
          </p:cNvPr>
          <p:cNvGrpSpPr/>
          <p:nvPr/>
        </p:nvGrpSpPr>
        <p:grpSpPr>
          <a:xfrm>
            <a:off x="838200" y="1365477"/>
            <a:ext cx="3333750" cy="4792435"/>
            <a:chOff x="1114423" y="1345068"/>
            <a:chExt cx="4686302" cy="4792435"/>
          </a:xfrm>
        </p:grpSpPr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6FE67D28-74A1-5B1E-F73D-0183D3532683}"/>
                </a:ext>
              </a:extLst>
            </p:cNvPr>
            <p:cNvSpPr txBox="1"/>
            <p:nvPr/>
          </p:nvSpPr>
          <p:spPr>
            <a:xfrm>
              <a:off x="1114424" y="2100262"/>
              <a:ext cx="4686301" cy="4037241"/>
            </a:xfrm>
            <a:prstGeom prst="rect">
              <a:avLst/>
            </a:prstGeom>
            <a:noFill/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Illustrator / CorelDraw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或其他向量設計軟體擇一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  <a:endParaRPr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Photoshop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  <a:endParaRPr lang="en" altLang="zh-TW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XD / Figma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或其他前端頁面排版軟體擇一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  <a:endParaRPr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Visual Studio Code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Final Cut Por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或其他剪輯軟體（選）</a:t>
              </a:r>
              <a:endParaRPr kumimoji="1"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1B82246B-B408-1FF9-AA47-F25E9E574E37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68C109"/>
            </a:solidFill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軟體工具</a:t>
              </a:r>
            </a:p>
          </p:txBody>
        </p:sp>
      </p:grp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4093EAE0-1CB2-6B4A-C6C1-47E2771E4229}"/>
              </a:ext>
            </a:extLst>
          </p:cNvPr>
          <p:cNvGrpSpPr/>
          <p:nvPr/>
        </p:nvGrpSpPr>
        <p:grpSpPr>
          <a:xfrm>
            <a:off x="4494005" y="1365477"/>
            <a:ext cx="3333750" cy="4792435"/>
            <a:chOff x="1114423" y="1345068"/>
            <a:chExt cx="4686302" cy="4792435"/>
          </a:xfrm>
        </p:grpSpPr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178A8D72-6506-D86D-99B8-BF446FA6E486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4037240"/>
            </a:xfrm>
            <a:prstGeom prst="rect">
              <a:avLst/>
            </a:prstGeom>
            <a:noFill/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HTML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CSS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JavaScript</a:t>
              </a:r>
              <a:r>
                <a:rPr lang="zh-TW" altLang="en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必要）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JQuery</a:t>
              </a:r>
              <a:r>
                <a:rPr lang="zh-TW" altLang="en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選）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Bootstrap</a:t>
              </a:r>
              <a:r>
                <a:rPr lang="zh-TW" altLang="en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選）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Vue / </a:t>
              </a:r>
              <a:r>
                <a:rPr lang="en" altLang="zh-TW" sz="1600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Recat</a:t>
              </a: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/ Angular </a:t>
              </a:r>
              <a:r>
                <a:rPr lang="zh-TW" altLang="en-US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前端框架擇一</a:t>
              </a:r>
              <a:endParaRPr kumimoji="1"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6" name="文字方塊 25">
              <a:extLst>
                <a:ext uri="{FF2B5EF4-FFF2-40B4-BE49-F238E27FC236}">
                  <a16:creationId xmlns:a16="http://schemas.microsoft.com/office/drawing/2014/main" id="{CCCEBBBA-FEEC-4FEA-41DC-AAB531675A6A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68C109"/>
            </a:solidFill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前端開發技能</a:t>
              </a:r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8C5B5EA1-408D-C7BB-A2ED-4851C40A7E79}"/>
              </a:ext>
            </a:extLst>
          </p:cNvPr>
          <p:cNvGrpSpPr/>
          <p:nvPr/>
        </p:nvGrpSpPr>
        <p:grpSpPr>
          <a:xfrm>
            <a:off x="8149810" y="1365477"/>
            <a:ext cx="3333750" cy="4792433"/>
            <a:chOff x="1114423" y="1345068"/>
            <a:chExt cx="4686302" cy="4792433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17A2973D-0441-6B46-B2AF-A9538EA900EB}"/>
                </a:ext>
              </a:extLst>
            </p:cNvPr>
            <p:cNvSpPr txBox="1"/>
            <p:nvPr/>
          </p:nvSpPr>
          <p:spPr>
            <a:xfrm>
              <a:off x="1114424" y="2100262"/>
              <a:ext cx="4686301" cy="4037239"/>
            </a:xfrm>
            <a:prstGeom prst="rect">
              <a:avLst/>
            </a:prstGeom>
            <a:noFill/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Functional Map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Flow / Website Map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Wireframe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sz="1600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Mockup</a:t>
              </a:r>
              <a:endParaRPr kumimoji="1" lang="zh-TW" altLang="en-US" sz="1600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9CBEF76B-918C-A0F4-5490-722CECE73DF7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68C109"/>
            </a:solidFill>
            <a:ln w="38100">
              <a:solidFill>
                <a:srgbClr val="68C109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en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/ UX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技能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6234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F9FA55B2-D759-C72E-0079-7EDFC0AF226C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網頁前端設計開發流程</a:t>
            </a:r>
            <a:endParaRPr kumimoji="1" lang="zh-TW" altLang="en-US" sz="24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48C4014B-6D6B-C8D6-ECD5-43A91BF3F5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6954471"/>
              </p:ext>
            </p:extLst>
          </p:nvPr>
        </p:nvGraphicFramePr>
        <p:xfrm>
          <a:off x="838200" y="1428750"/>
          <a:ext cx="10720388" cy="125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347AE94B-5D38-105D-21E0-4784ADC576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0333832"/>
              </p:ext>
            </p:extLst>
          </p:nvPr>
        </p:nvGraphicFramePr>
        <p:xfrm>
          <a:off x="838200" y="3186113"/>
          <a:ext cx="10720388" cy="125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資料庫圖表 8">
            <a:extLst>
              <a:ext uri="{FF2B5EF4-FFF2-40B4-BE49-F238E27FC236}">
                <a16:creationId xmlns:a16="http://schemas.microsoft.com/office/drawing/2014/main" id="{3F689A19-1A02-2C23-523F-2289B0E1E0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1510247"/>
              </p:ext>
            </p:extLst>
          </p:nvPr>
        </p:nvGraphicFramePr>
        <p:xfrm>
          <a:off x="838200" y="4829175"/>
          <a:ext cx="5991225" cy="125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20506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8041447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需求討論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確認</a:t>
            </a:r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50E968BA-B9E0-0F73-B04C-F198968766C3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1FF10B07-F1FF-9F40-E46E-166B8CDE3C67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需與客戶、</a:t>
              </a:r>
              <a:r>
                <a:rPr kumimoji="1" lang="en-US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PM</a:t>
              </a:r>
              <a:r>
                <a:rPr kumimoji="1"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、工程師進行專案討論，了解需求並再次確認，才可進行後續流程，避免溝通或認知的落差，導致後續工作中需進行大幅度調整。</a:t>
              </a:r>
            </a:p>
          </p:txBody>
        </p:sp>
        <p:sp>
          <p:nvSpPr>
            <p:cNvPr id="11" name="文字方塊 10">
              <a:extLst>
                <a:ext uri="{FF2B5EF4-FFF2-40B4-BE49-F238E27FC236}">
                  <a16:creationId xmlns:a16="http://schemas.microsoft.com/office/drawing/2014/main" id="{24C1014A-515B-6817-717E-65F015DE73E8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995ACA"/>
            </a:solidFill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67A9F455-169A-26D4-6089-5DB8019E585A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5B75CEE6-A0C9-3E07-13FC-DBD9792C048D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將討論後的結果，使用文書軟體整理成文件，與客戶確認完成後，即可進行後續的工作流程。</a:t>
              </a: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60B99E3C-4E0A-DE88-3084-91E4442C29CD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995ACA"/>
            </a:solidFill>
            <a:ln w="38100">
              <a:solidFill>
                <a:srgbClr val="995ACA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8091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7413231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Functional Map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功能地圖</a:t>
            </a: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1D44C46C-809A-5071-AB6E-823BBBF64F3F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2" name="文字方塊 1">
              <a:extLst>
                <a:ext uri="{FF2B5EF4-FFF2-40B4-BE49-F238E27FC236}">
                  <a16:creationId xmlns:a16="http://schemas.microsoft.com/office/drawing/2014/main" id="{A01442DE-DF59-34BF-8559-EA0D0AA519EF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從需求中拆解所需功能</a:t>
              </a:r>
              <a:b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lang="zh-TW" altLang="en-US" b="1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例：會議排程功能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新增會議排程：會議名稱、日期</a:t>
              </a:r>
              <a:r>
                <a:rPr lang="en-US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時間、會議內容、寄送會議通知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會議排程列表：新增排程、編輯、刪除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95EF4ECF-845E-E647-532A-E1F0D4E90015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30B5E6"/>
            </a:solidFill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7AC5E149-1ADA-6049-B419-496FA8AA94C5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5668C774-1364-2F96-336A-55D35D503ADD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可快速規劃流程圖之工具皆可，目前有數種免費工具，若無習慣工具可推薦 ：</a:t>
              </a:r>
              <a:b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 </a:t>
              </a:r>
              <a:r>
                <a:rPr lang="en" altLang="zh-TW" dirty="0" err="1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Figjam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免費可共享協作，目前足夠</a:t>
              </a: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Functional Map 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製作）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D7AE02E8-3275-A283-D6FE-5BBB5BC70FE7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30B5E6"/>
            </a:solidFill>
            <a:ln w="38100">
              <a:solidFill>
                <a:srgbClr val="30B5E6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080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9126439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Flow / Website Map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（</a:t>
            </a:r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UI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流程 </a:t>
            </a:r>
            <a:r>
              <a:rPr lang="en-US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/ 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網站地圖）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C8855E9-670C-B7C4-0194-9EBA977070B1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DEEC536B-C2CC-CDA9-13F7-F84968722E93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規劃使用者使用的頁面流程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網站地圖：頁面間的關聯及流程</a:t>
              </a:r>
              <a:endParaRPr lang="en-US" altLang="zh-TW" dirty="0"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以上兩種方式依據專案種類擇一即可，在此步驟有規劃的頁面，後續的線稿及設計稿皆需要有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90A61A97-C04D-0B04-61BF-EA0CEB232D4B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750742F6-354C-3706-1A64-28DAAA45BE2B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57CDA708-8B73-0642-AB72-E003688335E2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可快速規劃流程圖之工具皆可，目前有數種免費工具，若無習慣工具可推薦 ：</a:t>
              </a:r>
              <a:b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 </a:t>
              </a:r>
              <a:r>
                <a:rPr lang="en" altLang="zh-TW" dirty="0" err="1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Figjam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免費可共享協作，目前足夠 </a:t>
              </a: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Flow / Website Map 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製作）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195CE5BB-E9EA-8610-32D0-E8F8F4A8CDB6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887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5831627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Wireframe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線稿</a:t>
            </a: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4E99BE84-5F0D-0CA9-3B98-D2FC73B2EA3F}"/>
              </a:ext>
            </a:extLst>
          </p:cNvPr>
          <p:cNvGrpSpPr/>
          <p:nvPr/>
        </p:nvGrpSpPr>
        <p:grpSpPr>
          <a:xfrm>
            <a:off x="1114423" y="1345068"/>
            <a:ext cx="4686302" cy="4384219"/>
            <a:chOff x="1114423" y="1345068"/>
            <a:chExt cx="4686302" cy="4384219"/>
          </a:xfrm>
        </p:grpSpPr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949111B4-A171-8AEE-DE2A-991AB893665C}"/>
                </a:ext>
              </a:extLst>
            </p:cNvPr>
            <p:cNvSpPr txBox="1"/>
            <p:nvPr/>
          </p:nvSpPr>
          <p:spPr>
            <a:xfrm>
              <a:off x="1114424" y="2100262"/>
              <a:ext cx="4686301" cy="3629025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依據 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UI Flow / Website Map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所規劃的頁面進行頁面的設計，此步驟僅需使用「黑、灰、白」為主的線條、色塊、假文進行頁面配置的設計。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此步驟的意義為快速對頁面內容進行設計，</a:t>
              </a:r>
              <a:r>
                <a:rPr lang="zh-TW" altLang="en-US" dirty="0">
                  <a:solidFill>
                    <a:srgbClr val="D34476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需與客戶或專案負責人確認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，確認頁面的內容、功能及配置皆有達到需求再進行後續的設計稿工作。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15C84178-5D26-DECB-77DA-F214DBBA7051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8" name="群組 7">
            <a:extLst>
              <a:ext uri="{FF2B5EF4-FFF2-40B4-BE49-F238E27FC236}">
                <a16:creationId xmlns:a16="http://schemas.microsoft.com/office/drawing/2014/main" id="{6C82DAFF-2C33-8D92-CEEE-7FAA0E63D133}"/>
              </a:ext>
            </a:extLst>
          </p:cNvPr>
          <p:cNvGrpSpPr/>
          <p:nvPr/>
        </p:nvGrpSpPr>
        <p:grpSpPr>
          <a:xfrm>
            <a:off x="6467475" y="1345068"/>
            <a:ext cx="4686302" cy="4384219"/>
            <a:chOff x="6467475" y="1345068"/>
            <a:chExt cx="4686302" cy="4384219"/>
          </a:xfrm>
        </p:grpSpPr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2DCE3F0A-F05D-9A53-11C1-81B739ED3E3F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629024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XD</a:t>
              </a:r>
              <a:r>
                <a:rPr lang="zh-TW" altLang="en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effectLst/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擇一即可，皆免費且可進行版面規劃及共享協作）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5DB5D9D6-00A3-6F39-1A46-860AB1CAB2F7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653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4004030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" altLang="zh-TW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Mockup</a:t>
            </a:r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設計稿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14A3173-CB04-FB67-EE96-4D9EDC0D8935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87AB161A-0F06-91B9-8D0E-DF7BFECD3F65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依據 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Wireframe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線搞）的規劃進行設計稿的製作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此步驟需考慮客戶的喜好、品牌風格、產品種類進行設計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後續網頁切版會依據設計稿進行，故在此階段需考量到網頁切版的可行性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C8D2BC13-888E-2BE3-271A-E15A7E7DDA4A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29190FE5-D89C-E8E6-076F-CC4B53A8C4BF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C4F9060E-6851-3003-6FF5-8D8FFBE46120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排版軟體</a:t>
              </a:r>
              <a:endPara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lvl="1">
                <a:lnSpc>
                  <a:spcPct val="150000"/>
                </a:lnSpc>
              </a:pP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Figma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Adobe XD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擇一即可，皆免費且可進行版面規劃及共享協作）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平面設計軟體（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logo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icon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banner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設計）</a:t>
              </a:r>
              <a:endPara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lvl="1">
                <a:lnSpc>
                  <a:spcPct val="150000"/>
                </a:lnSpc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向量軟體：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AI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</a:t>
              </a:r>
              <a:endParaRPr lang="en-US" altLang="zh-TW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lvl="1">
                <a:lnSpc>
                  <a:spcPct val="150000"/>
                </a:lnSpc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點陣軟體：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PS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或其他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00F05AE-5416-192B-929C-0E7205F6D474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217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資料庫圖表 4">
            <a:extLst>
              <a:ext uri="{FF2B5EF4-FFF2-40B4-BE49-F238E27FC236}">
                <a16:creationId xmlns:a16="http://schemas.microsoft.com/office/drawing/2014/main" id="{AC19AD71-11EF-87B4-7570-57E7165530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0715659"/>
              </p:ext>
            </p:extLst>
          </p:nvPr>
        </p:nvGraphicFramePr>
        <p:xfrm>
          <a:off x="423862" y="6029325"/>
          <a:ext cx="11344275" cy="571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D336F91D-367A-362D-027E-A33C76C631A0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79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2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網頁切版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90C231D-90DE-2B7A-A77A-3EB936518238}"/>
              </a:ext>
            </a:extLst>
          </p:cNvPr>
          <p:cNvGrpSpPr/>
          <p:nvPr/>
        </p:nvGrpSpPr>
        <p:grpSpPr>
          <a:xfrm>
            <a:off x="1114423" y="1345068"/>
            <a:ext cx="4686302" cy="4127045"/>
            <a:chOff x="1114423" y="1345068"/>
            <a:chExt cx="4686302" cy="4127045"/>
          </a:xfrm>
        </p:grpSpPr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5A8B099D-3CC2-9C59-2040-2708FAF053AB}"/>
                </a:ext>
              </a:extLst>
            </p:cNvPr>
            <p:cNvSpPr txBox="1"/>
            <p:nvPr/>
          </p:nvSpPr>
          <p:spPr>
            <a:xfrm>
              <a:off x="1114424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使用 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HTML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CSS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、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JavaScript 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或相關前端工具或套件進行網頁切版。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D7BC2A99-5962-8D90-AA1F-D26DD9220411}"/>
                </a:ext>
              </a:extLst>
            </p:cNvPr>
            <p:cNvSpPr txBox="1"/>
            <p:nvPr/>
          </p:nvSpPr>
          <p:spPr>
            <a:xfrm>
              <a:off x="1114423" y="1345068"/>
              <a:ext cx="4686301" cy="728103"/>
            </a:xfrm>
            <a:prstGeom prst="rect">
              <a:avLst/>
            </a:prstGeom>
            <a:solidFill>
              <a:srgbClr val="FF9E47"/>
            </a:solidFill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說  明</a:t>
              </a:r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DDC94C1A-03E1-566D-358A-3FB43A5B6A0B}"/>
              </a:ext>
            </a:extLst>
          </p:cNvPr>
          <p:cNvGrpSpPr/>
          <p:nvPr/>
        </p:nvGrpSpPr>
        <p:grpSpPr>
          <a:xfrm>
            <a:off x="6467475" y="1345068"/>
            <a:ext cx="4686302" cy="4127045"/>
            <a:chOff x="6467475" y="1345068"/>
            <a:chExt cx="4686302" cy="4127045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76AE0730-BD70-F2CF-0B56-AAEA370DD3B1}"/>
                </a:ext>
              </a:extLst>
            </p:cNvPr>
            <p:cNvSpPr txBox="1"/>
            <p:nvPr/>
          </p:nvSpPr>
          <p:spPr>
            <a:xfrm>
              <a:off x="6467476" y="2100263"/>
              <a:ext cx="4686301" cy="3371850"/>
            </a:xfrm>
            <a:prstGeom prst="rect">
              <a:avLst/>
            </a:prstGeom>
            <a:noFill/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no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V</a:t>
              </a:r>
              <a:r>
                <a:rPr lang="en-US" altLang="zh-TW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i</a:t>
              </a:r>
              <a:r>
                <a:rPr lang="en" altLang="zh-TW" dirty="0" err="1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sual</a:t>
              </a: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Studio Code</a:t>
              </a: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" altLang="zh-TW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Google Chrome</a:t>
              </a:r>
              <a:r>
                <a:rPr lang="zh-TW" altLang="en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（</a:t>
              </a:r>
              <a:r>
                <a:rPr lang="zh-TW" altLang="en-US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預覽用，其餘瀏覽器可能會存在某些元件不支援的問題）</a:t>
              </a:r>
              <a:endParaRPr kumimoji="1"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7F92BA7-6759-C79A-358D-F1E2D60D6348}"/>
                </a:ext>
              </a:extLst>
            </p:cNvPr>
            <p:cNvSpPr txBox="1"/>
            <p:nvPr/>
          </p:nvSpPr>
          <p:spPr>
            <a:xfrm>
              <a:off x="6467475" y="1345068"/>
              <a:ext cx="4686301" cy="728103"/>
            </a:xfrm>
            <a:prstGeom prst="rect">
              <a:avLst/>
            </a:prstGeom>
            <a:solidFill>
              <a:srgbClr val="FF9E47"/>
            </a:solidFill>
            <a:ln w="38100">
              <a:solidFill>
                <a:srgbClr val="FF9E47"/>
              </a:solidFill>
            </a:ln>
          </p:spPr>
          <p:txBody>
            <a:bodyPr wrap="square" lIns="251999" tIns="180000" rIns="180000" bIns="18000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建議使用工具 </a:t>
              </a:r>
              <a:r>
                <a:rPr kumimoji="1" lang="en-US" altLang="zh-TW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 </a:t>
              </a:r>
              <a:r>
                <a:rPr kumimoji="1" lang="zh-TW" altLang="en-US" b="1" dirty="0">
                  <a:solidFill>
                    <a:schemeClr val="bg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軟體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8537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</TotalTime>
  <Words>1133</Words>
  <Application>Microsoft Macintosh PowerPoint</Application>
  <PresentationFormat>寬螢幕</PresentationFormat>
  <Paragraphs>149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Microsoft JhengHei</vt:lpstr>
      <vt:lpstr>Arial</vt:lpstr>
      <vt:lpstr>Calibri</vt:lpstr>
      <vt:lpstr>Calibri Light</vt:lpstr>
      <vt:lpstr>Office 佈景主題</vt:lpstr>
      <vt:lpstr>網頁前端設計師</vt:lpstr>
      <vt:lpstr>網頁前端設計師技能樹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網頁前端設計師</dc:title>
  <dc:creator>Min Jung Tsai</dc:creator>
  <cp:lastModifiedBy>Min Jung Tsai</cp:lastModifiedBy>
  <cp:revision>3</cp:revision>
  <dcterms:created xsi:type="dcterms:W3CDTF">2022-07-13T09:58:25Z</dcterms:created>
  <dcterms:modified xsi:type="dcterms:W3CDTF">2022-07-28T01:33:15Z</dcterms:modified>
</cp:coreProperties>
</file>